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handoutMasterIdLst>
    <p:handoutMasterId r:id="rId66"/>
  </p:handoutMasterIdLst>
  <p:sldIdLst>
    <p:sldId id="284" r:id="rId2"/>
    <p:sldId id="274" r:id="rId3"/>
    <p:sldId id="259" r:id="rId4"/>
    <p:sldId id="261" r:id="rId5"/>
    <p:sldId id="267" r:id="rId6"/>
    <p:sldId id="269" r:id="rId7"/>
    <p:sldId id="270" r:id="rId8"/>
    <p:sldId id="266" r:id="rId9"/>
    <p:sldId id="642" r:id="rId10"/>
    <p:sldId id="265" r:id="rId11"/>
    <p:sldId id="264" r:id="rId12"/>
    <p:sldId id="263" r:id="rId13"/>
    <p:sldId id="260" r:id="rId14"/>
    <p:sldId id="268" r:id="rId15"/>
    <p:sldId id="643" r:id="rId16"/>
    <p:sldId id="276" r:id="rId17"/>
    <p:sldId id="277" r:id="rId18"/>
    <p:sldId id="278" r:id="rId19"/>
    <p:sldId id="281" r:id="rId20"/>
    <p:sldId id="280" r:id="rId21"/>
    <p:sldId id="644" r:id="rId22"/>
    <p:sldId id="645" r:id="rId23"/>
    <p:sldId id="648" r:id="rId24"/>
    <p:sldId id="647" r:id="rId25"/>
    <p:sldId id="646" r:id="rId26"/>
    <p:sldId id="655" r:id="rId27"/>
    <p:sldId id="654" r:id="rId28"/>
    <p:sldId id="653" r:id="rId29"/>
    <p:sldId id="656" r:id="rId30"/>
    <p:sldId id="657" r:id="rId31"/>
    <p:sldId id="652" r:id="rId32"/>
    <p:sldId id="658" r:id="rId33"/>
    <p:sldId id="651" r:id="rId34"/>
    <p:sldId id="650" r:id="rId35"/>
    <p:sldId id="649" r:id="rId36"/>
    <p:sldId id="664" r:id="rId37"/>
    <p:sldId id="663" r:id="rId38"/>
    <p:sldId id="662" r:id="rId39"/>
    <p:sldId id="673" r:id="rId40"/>
    <p:sldId id="671" r:id="rId41"/>
    <p:sldId id="670" r:id="rId42"/>
    <p:sldId id="669" r:id="rId43"/>
    <p:sldId id="668" r:id="rId44"/>
    <p:sldId id="667" r:id="rId45"/>
    <p:sldId id="666" r:id="rId46"/>
    <p:sldId id="665" r:id="rId47"/>
    <p:sldId id="680" r:id="rId48"/>
    <p:sldId id="679" r:id="rId49"/>
    <p:sldId id="678" r:id="rId50"/>
    <p:sldId id="681" r:id="rId51"/>
    <p:sldId id="677" r:id="rId52"/>
    <p:sldId id="676" r:id="rId53"/>
    <p:sldId id="682" r:id="rId54"/>
    <p:sldId id="674" r:id="rId55"/>
    <p:sldId id="683" r:id="rId56"/>
    <p:sldId id="684" r:id="rId57"/>
    <p:sldId id="686" r:id="rId58"/>
    <p:sldId id="690" r:id="rId59"/>
    <p:sldId id="687" r:id="rId60"/>
    <p:sldId id="688" r:id="rId61"/>
    <p:sldId id="689" r:id="rId62"/>
    <p:sldId id="685" r:id="rId63"/>
    <p:sldId id="641" r:id="rId64"/>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8818D5-0B08-AA41-BBB5-C1D6137A4624}" v="220" dt="2020-09-17T01:50:37.5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6"/>
    <p:restoredTop sz="94624"/>
  </p:normalViewPr>
  <p:slideViewPr>
    <p:cSldViewPr>
      <p:cViewPr varScale="1">
        <p:scale>
          <a:sx n="91" d="100"/>
          <a:sy n="91" d="100"/>
        </p:scale>
        <p:origin x="192" y="616"/>
      </p:cViewPr>
      <p:guideLst>
        <p:guide orient="horz" pos="2160"/>
        <p:guide pos="312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3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kraborty, Sounak" userId="f48078cb-8d21-4815-8356-e1d83ab785ca" providerId="ADAL" clId="{B18818D5-0B08-AA41-BBB5-C1D6137A4624}"/>
    <pc:docChg chg="undo redo custSel mod addSld delSld modSld">
      <pc:chgData name="Chakraborty, Sounak" userId="f48078cb-8d21-4815-8356-e1d83ab785ca" providerId="ADAL" clId="{B18818D5-0B08-AA41-BBB5-C1D6137A4624}" dt="2020-09-17T01:50:37.587" v="4156"/>
      <pc:docMkLst>
        <pc:docMk/>
      </pc:docMkLst>
      <pc:sldChg chg="add">
        <pc:chgData name="Chakraborty, Sounak" userId="f48078cb-8d21-4815-8356-e1d83ab785ca" providerId="ADAL" clId="{B18818D5-0B08-AA41-BBB5-C1D6137A4624}" dt="2020-09-17T01:50:37.587" v="4156"/>
        <pc:sldMkLst>
          <pc:docMk/>
          <pc:sldMk cId="3947615442" sldId="256"/>
        </pc:sldMkLst>
      </pc:sldChg>
      <pc:sldChg chg="modSp mod">
        <pc:chgData name="Chakraborty, Sounak" userId="f48078cb-8d21-4815-8356-e1d83ab785ca" providerId="ADAL" clId="{B18818D5-0B08-AA41-BBB5-C1D6137A4624}" dt="2020-09-17T01:40:07.227" v="4098" actId="14100"/>
        <pc:sldMkLst>
          <pc:docMk/>
          <pc:sldMk cId="496523123" sldId="267"/>
        </pc:sldMkLst>
        <pc:spChg chg="mod">
          <ac:chgData name="Chakraborty, Sounak" userId="f48078cb-8d21-4815-8356-e1d83ab785ca" providerId="ADAL" clId="{B18818D5-0B08-AA41-BBB5-C1D6137A4624}" dt="2020-09-17T01:40:07.227" v="4098" actId="14100"/>
          <ac:spMkLst>
            <pc:docMk/>
            <pc:sldMk cId="496523123" sldId="267"/>
            <ac:spMk id="6" creationId="{00000000-0000-0000-0000-000000000000}"/>
          </ac:spMkLst>
        </pc:spChg>
      </pc:sldChg>
      <pc:sldChg chg="modSp mod">
        <pc:chgData name="Chakraborty, Sounak" userId="f48078cb-8d21-4815-8356-e1d83ab785ca" providerId="ADAL" clId="{B18818D5-0B08-AA41-BBB5-C1D6137A4624}" dt="2020-09-17T01:41:25.473" v="4148" actId="20577"/>
        <pc:sldMkLst>
          <pc:docMk/>
          <pc:sldMk cId="3251957800" sldId="268"/>
        </pc:sldMkLst>
        <pc:spChg chg="mod">
          <ac:chgData name="Chakraborty, Sounak" userId="f48078cb-8d21-4815-8356-e1d83ab785ca" providerId="ADAL" clId="{B18818D5-0B08-AA41-BBB5-C1D6137A4624}" dt="2020-09-17T01:41:25.473" v="4148" actId="20577"/>
          <ac:spMkLst>
            <pc:docMk/>
            <pc:sldMk cId="3251957800" sldId="268"/>
            <ac:spMk id="7" creationId="{C31D3ECB-98EA-CF4E-8A12-B56519EDCF04}"/>
          </ac:spMkLst>
        </pc:spChg>
      </pc:sldChg>
      <pc:sldChg chg="del">
        <pc:chgData name="Chakraborty, Sounak" userId="f48078cb-8d21-4815-8356-e1d83ab785ca" providerId="ADAL" clId="{B18818D5-0B08-AA41-BBB5-C1D6137A4624}" dt="2020-09-16T20:42:57.141" v="3773" actId="2696"/>
        <pc:sldMkLst>
          <pc:docMk/>
          <pc:sldMk cId="447987207" sldId="271"/>
        </pc:sldMkLst>
      </pc:sldChg>
      <pc:sldChg chg="modSp mod">
        <pc:chgData name="Chakraborty, Sounak" userId="f48078cb-8d21-4815-8356-e1d83ab785ca" providerId="ADAL" clId="{B18818D5-0B08-AA41-BBB5-C1D6137A4624}" dt="2020-09-16T17:30:16.480" v="1268" actId="20577"/>
        <pc:sldMkLst>
          <pc:docMk/>
          <pc:sldMk cId="394222516" sldId="274"/>
        </pc:sldMkLst>
        <pc:spChg chg="mod">
          <ac:chgData name="Chakraborty, Sounak" userId="f48078cb-8d21-4815-8356-e1d83ab785ca" providerId="ADAL" clId="{B18818D5-0B08-AA41-BBB5-C1D6137A4624}" dt="2020-09-16T17:30:16.480" v="1268" actId="20577"/>
          <ac:spMkLst>
            <pc:docMk/>
            <pc:sldMk cId="394222516" sldId="274"/>
            <ac:spMk id="3" creationId="{00000000-0000-0000-0000-000000000000}"/>
          </ac:spMkLst>
        </pc:spChg>
      </pc:sldChg>
      <pc:sldChg chg="modSp mod">
        <pc:chgData name="Chakraborty, Sounak" userId="f48078cb-8d21-4815-8356-e1d83ab785ca" providerId="ADAL" clId="{B18818D5-0B08-AA41-BBB5-C1D6137A4624}" dt="2020-09-17T01:42:35.023" v="4155" actId="20577"/>
        <pc:sldMkLst>
          <pc:docMk/>
          <pc:sldMk cId="1862997927" sldId="643"/>
        </pc:sldMkLst>
        <pc:spChg chg="mod">
          <ac:chgData name="Chakraborty, Sounak" userId="f48078cb-8d21-4815-8356-e1d83ab785ca" providerId="ADAL" clId="{B18818D5-0B08-AA41-BBB5-C1D6137A4624}" dt="2020-09-17T01:42:35.023" v="4155" actId="20577"/>
          <ac:spMkLst>
            <pc:docMk/>
            <pc:sldMk cId="1862997927" sldId="643"/>
            <ac:spMk id="3" creationId="{F69DE9FE-A37B-C242-9CB6-E2EAA1812271}"/>
          </ac:spMkLst>
        </pc:spChg>
      </pc:sldChg>
      <pc:sldChg chg="modSp mod">
        <pc:chgData name="Chakraborty, Sounak" userId="f48078cb-8d21-4815-8356-e1d83ab785ca" providerId="ADAL" clId="{B18818D5-0B08-AA41-BBB5-C1D6137A4624}" dt="2020-09-16T14:41:39.875" v="95" actId="5793"/>
        <pc:sldMkLst>
          <pc:docMk/>
          <pc:sldMk cId="3054411922" sldId="646"/>
        </pc:sldMkLst>
        <pc:spChg chg="mod">
          <ac:chgData name="Chakraborty, Sounak" userId="f48078cb-8d21-4815-8356-e1d83ab785ca" providerId="ADAL" clId="{B18818D5-0B08-AA41-BBB5-C1D6137A4624}" dt="2020-09-16T14:39:20.373" v="30" actId="20577"/>
          <ac:spMkLst>
            <pc:docMk/>
            <pc:sldMk cId="3054411922" sldId="646"/>
            <ac:spMk id="2" creationId="{74CD035A-688E-7346-8E24-11D1E77B7B8C}"/>
          </ac:spMkLst>
        </pc:spChg>
        <pc:spChg chg="mod">
          <ac:chgData name="Chakraborty, Sounak" userId="f48078cb-8d21-4815-8356-e1d83ab785ca" providerId="ADAL" clId="{B18818D5-0B08-AA41-BBB5-C1D6137A4624}" dt="2020-09-16T14:41:39.875" v="95" actId="5793"/>
          <ac:spMkLst>
            <pc:docMk/>
            <pc:sldMk cId="3054411922" sldId="646"/>
            <ac:spMk id="3" creationId="{DA5F10ED-395D-EB43-82F1-91FE96E0ED77}"/>
          </ac:spMkLst>
        </pc:spChg>
      </pc:sldChg>
      <pc:sldChg chg="modSp mod">
        <pc:chgData name="Chakraborty, Sounak" userId="f48078cb-8d21-4815-8356-e1d83ab785ca" providerId="ADAL" clId="{B18818D5-0B08-AA41-BBB5-C1D6137A4624}" dt="2020-09-16T14:38:12.314" v="5" actId="14100"/>
        <pc:sldMkLst>
          <pc:docMk/>
          <pc:sldMk cId="3221589092" sldId="647"/>
        </pc:sldMkLst>
        <pc:spChg chg="mod">
          <ac:chgData name="Chakraborty, Sounak" userId="f48078cb-8d21-4815-8356-e1d83ab785ca" providerId="ADAL" clId="{B18818D5-0B08-AA41-BBB5-C1D6137A4624}" dt="2020-09-16T14:38:12.314" v="5" actId="14100"/>
          <ac:spMkLst>
            <pc:docMk/>
            <pc:sldMk cId="3221589092" sldId="647"/>
            <ac:spMk id="3" creationId="{BEA18C1F-3F95-9B46-9006-22FC694EBE39}"/>
          </ac:spMkLst>
        </pc:spChg>
      </pc:sldChg>
      <pc:sldChg chg="modSp add mod">
        <pc:chgData name="Chakraborty, Sounak" userId="f48078cb-8d21-4815-8356-e1d83ab785ca" providerId="ADAL" clId="{B18818D5-0B08-AA41-BBB5-C1D6137A4624}" dt="2020-09-16T16:09:58.849" v="1205" actId="20577"/>
        <pc:sldMkLst>
          <pc:docMk/>
          <pc:sldMk cId="3237781880" sldId="649"/>
        </pc:sldMkLst>
        <pc:spChg chg="mod">
          <ac:chgData name="Chakraborty, Sounak" userId="f48078cb-8d21-4815-8356-e1d83ab785ca" providerId="ADAL" clId="{B18818D5-0B08-AA41-BBB5-C1D6137A4624}" dt="2020-09-16T16:08:55.960" v="1191" actId="14100"/>
          <ac:spMkLst>
            <pc:docMk/>
            <pc:sldMk cId="3237781880" sldId="649"/>
            <ac:spMk id="2" creationId="{12DF6830-ABBB-D14C-B9C7-E63658C6C7AC}"/>
          </ac:spMkLst>
        </pc:spChg>
        <pc:spChg chg="mod">
          <ac:chgData name="Chakraborty, Sounak" userId="f48078cb-8d21-4815-8356-e1d83ab785ca" providerId="ADAL" clId="{B18818D5-0B08-AA41-BBB5-C1D6137A4624}" dt="2020-09-16T16:09:58.849" v="1205" actId="20577"/>
          <ac:spMkLst>
            <pc:docMk/>
            <pc:sldMk cId="3237781880" sldId="649"/>
            <ac:spMk id="3" creationId="{E9BF5EFB-0A59-494D-97DF-28A4ED3BE4BA}"/>
          </ac:spMkLst>
        </pc:spChg>
      </pc:sldChg>
      <pc:sldChg chg="modSp add mod">
        <pc:chgData name="Chakraborty, Sounak" userId="f48078cb-8d21-4815-8356-e1d83ab785ca" providerId="ADAL" clId="{B18818D5-0B08-AA41-BBB5-C1D6137A4624}" dt="2020-09-16T16:01:52.171" v="797" actId="5793"/>
        <pc:sldMkLst>
          <pc:docMk/>
          <pc:sldMk cId="216245922" sldId="650"/>
        </pc:sldMkLst>
        <pc:spChg chg="mod">
          <ac:chgData name="Chakraborty, Sounak" userId="f48078cb-8d21-4815-8356-e1d83ab785ca" providerId="ADAL" clId="{B18818D5-0B08-AA41-BBB5-C1D6137A4624}" dt="2020-09-16T16:01:36.521" v="792" actId="14100"/>
          <ac:spMkLst>
            <pc:docMk/>
            <pc:sldMk cId="216245922" sldId="650"/>
            <ac:spMk id="2" creationId="{5DF5A693-D20C-3F43-9EC8-8760FFEE2120}"/>
          </ac:spMkLst>
        </pc:spChg>
        <pc:spChg chg="mod">
          <ac:chgData name="Chakraborty, Sounak" userId="f48078cb-8d21-4815-8356-e1d83ab785ca" providerId="ADAL" clId="{B18818D5-0B08-AA41-BBB5-C1D6137A4624}" dt="2020-09-16T16:01:52.171" v="797" actId="5793"/>
          <ac:spMkLst>
            <pc:docMk/>
            <pc:sldMk cId="216245922" sldId="650"/>
            <ac:spMk id="3" creationId="{2A1D2DAF-027C-2D44-B9E7-55A560E26CD8}"/>
          </ac:spMkLst>
        </pc:spChg>
      </pc:sldChg>
      <pc:sldChg chg="modSp add mod">
        <pc:chgData name="Chakraborty, Sounak" userId="f48078cb-8d21-4815-8356-e1d83ab785ca" providerId="ADAL" clId="{B18818D5-0B08-AA41-BBB5-C1D6137A4624}" dt="2020-09-16T16:00:07.083" v="770" actId="1076"/>
        <pc:sldMkLst>
          <pc:docMk/>
          <pc:sldMk cId="344199" sldId="651"/>
        </pc:sldMkLst>
        <pc:spChg chg="mod">
          <ac:chgData name="Chakraborty, Sounak" userId="f48078cb-8d21-4815-8356-e1d83ab785ca" providerId="ADAL" clId="{B18818D5-0B08-AA41-BBB5-C1D6137A4624}" dt="2020-09-16T15:59:26.436" v="762" actId="14100"/>
          <ac:spMkLst>
            <pc:docMk/>
            <pc:sldMk cId="344199" sldId="651"/>
            <ac:spMk id="2" creationId="{4763C419-DC65-9342-8DCE-85E8563C9DBE}"/>
          </ac:spMkLst>
        </pc:spChg>
        <pc:spChg chg="mod">
          <ac:chgData name="Chakraborty, Sounak" userId="f48078cb-8d21-4815-8356-e1d83ab785ca" providerId="ADAL" clId="{B18818D5-0B08-AA41-BBB5-C1D6137A4624}" dt="2020-09-16T16:00:07.083" v="770" actId="1076"/>
          <ac:spMkLst>
            <pc:docMk/>
            <pc:sldMk cId="344199" sldId="651"/>
            <ac:spMk id="3" creationId="{1F0CA6B0-92D7-B549-ADD3-96E8C83D5C9E}"/>
          </ac:spMkLst>
        </pc:spChg>
      </pc:sldChg>
      <pc:sldChg chg="modSp add mod">
        <pc:chgData name="Chakraborty, Sounak" userId="f48078cb-8d21-4815-8356-e1d83ab785ca" providerId="ADAL" clId="{B18818D5-0B08-AA41-BBB5-C1D6137A4624}" dt="2020-09-16T15:38:43.583" v="574" actId="20577"/>
        <pc:sldMkLst>
          <pc:docMk/>
          <pc:sldMk cId="1208803394" sldId="652"/>
        </pc:sldMkLst>
        <pc:spChg chg="mod">
          <ac:chgData name="Chakraborty, Sounak" userId="f48078cb-8d21-4815-8356-e1d83ab785ca" providerId="ADAL" clId="{B18818D5-0B08-AA41-BBB5-C1D6137A4624}" dt="2020-09-16T15:36:23.998" v="539" actId="27636"/>
          <ac:spMkLst>
            <pc:docMk/>
            <pc:sldMk cId="1208803394" sldId="652"/>
            <ac:spMk id="2" creationId="{B022E457-7F26-294D-91A5-BA5025F3C092}"/>
          </ac:spMkLst>
        </pc:spChg>
        <pc:spChg chg="mod">
          <ac:chgData name="Chakraborty, Sounak" userId="f48078cb-8d21-4815-8356-e1d83ab785ca" providerId="ADAL" clId="{B18818D5-0B08-AA41-BBB5-C1D6137A4624}" dt="2020-09-16T15:38:43.583" v="574" actId="20577"/>
          <ac:spMkLst>
            <pc:docMk/>
            <pc:sldMk cId="1208803394" sldId="652"/>
            <ac:spMk id="3" creationId="{813056AA-12A6-CC48-94D5-F37BF233D218}"/>
          </ac:spMkLst>
        </pc:spChg>
      </pc:sldChg>
      <pc:sldChg chg="modSp add mod">
        <pc:chgData name="Chakraborty, Sounak" userId="f48078cb-8d21-4815-8356-e1d83ab785ca" providerId="ADAL" clId="{B18818D5-0B08-AA41-BBB5-C1D6137A4624}" dt="2020-09-16T15:11:09.032" v="439" actId="20577"/>
        <pc:sldMkLst>
          <pc:docMk/>
          <pc:sldMk cId="806128631" sldId="653"/>
        </pc:sldMkLst>
        <pc:spChg chg="mod">
          <ac:chgData name="Chakraborty, Sounak" userId="f48078cb-8d21-4815-8356-e1d83ab785ca" providerId="ADAL" clId="{B18818D5-0B08-AA41-BBB5-C1D6137A4624}" dt="2020-09-16T15:07:29.608" v="420" actId="20577"/>
          <ac:spMkLst>
            <pc:docMk/>
            <pc:sldMk cId="806128631" sldId="653"/>
            <ac:spMk id="2" creationId="{F490B5A2-97CE-0E48-A82E-CD287EAD01E5}"/>
          </ac:spMkLst>
        </pc:spChg>
        <pc:spChg chg="mod">
          <ac:chgData name="Chakraborty, Sounak" userId="f48078cb-8d21-4815-8356-e1d83ab785ca" providerId="ADAL" clId="{B18818D5-0B08-AA41-BBB5-C1D6137A4624}" dt="2020-09-16T15:11:09.032" v="439" actId="20577"/>
          <ac:spMkLst>
            <pc:docMk/>
            <pc:sldMk cId="806128631" sldId="653"/>
            <ac:spMk id="3" creationId="{B20FBD80-A70A-8847-9C66-306B860F1513}"/>
          </ac:spMkLst>
        </pc:spChg>
      </pc:sldChg>
      <pc:sldChg chg="modSp add mod">
        <pc:chgData name="Chakraborty, Sounak" userId="f48078cb-8d21-4815-8356-e1d83ab785ca" providerId="ADAL" clId="{B18818D5-0B08-AA41-BBB5-C1D6137A4624}" dt="2020-09-16T15:01:38.012" v="348" actId="5793"/>
        <pc:sldMkLst>
          <pc:docMk/>
          <pc:sldMk cId="1436137233" sldId="654"/>
        </pc:sldMkLst>
        <pc:spChg chg="mod">
          <ac:chgData name="Chakraborty, Sounak" userId="f48078cb-8d21-4815-8356-e1d83ab785ca" providerId="ADAL" clId="{B18818D5-0B08-AA41-BBB5-C1D6137A4624}" dt="2020-09-16T14:49:03.366" v="153" actId="20577"/>
          <ac:spMkLst>
            <pc:docMk/>
            <pc:sldMk cId="1436137233" sldId="654"/>
            <ac:spMk id="2" creationId="{3D327E9C-C8CE-7842-8FA7-CAB2E0FA7088}"/>
          </ac:spMkLst>
        </pc:spChg>
        <pc:spChg chg="mod">
          <ac:chgData name="Chakraborty, Sounak" userId="f48078cb-8d21-4815-8356-e1d83ab785ca" providerId="ADAL" clId="{B18818D5-0B08-AA41-BBB5-C1D6137A4624}" dt="2020-09-16T15:01:38.012" v="348" actId="5793"/>
          <ac:spMkLst>
            <pc:docMk/>
            <pc:sldMk cId="1436137233" sldId="654"/>
            <ac:spMk id="3" creationId="{1B52F15D-79E8-9B4D-9B58-719EEAE3840B}"/>
          </ac:spMkLst>
        </pc:spChg>
      </pc:sldChg>
      <pc:sldChg chg="modSp add mod">
        <pc:chgData name="Chakraborty, Sounak" userId="f48078cb-8d21-4815-8356-e1d83ab785ca" providerId="ADAL" clId="{B18818D5-0B08-AA41-BBB5-C1D6137A4624}" dt="2020-09-16T14:48:24.577" v="143" actId="5793"/>
        <pc:sldMkLst>
          <pc:docMk/>
          <pc:sldMk cId="950982786" sldId="655"/>
        </pc:sldMkLst>
        <pc:spChg chg="mod">
          <ac:chgData name="Chakraborty, Sounak" userId="f48078cb-8d21-4815-8356-e1d83ab785ca" providerId="ADAL" clId="{B18818D5-0B08-AA41-BBB5-C1D6137A4624}" dt="2020-09-16T14:46:58.134" v="103"/>
          <ac:spMkLst>
            <pc:docMk/>
            <pc:sldMk cId="950982786" sldId="655"/>
            <ac:spMk id="2" creationId="{F297F52C-157D-E042-84D7-C97AD570992E}"/>
          </ac:spMkLst>
        </pc:spChg>
        <pc:spChg chg="mod">
          <ac:chgData name="Chakraborty, Sounak" userId="f48078cb-8d21-4815-8356-e1d83ab785ca" providerId="ADAL" clId="{B18818D5-0B08-AA41-BBB5-C1D6137A4624}" dt="2020-09-16T14:48:24.577" v="143" actId="5793"/>
          <ac:spMkLst>
            <pc:docMk/>
            <pc:sldMk cId="950982786" sldId="655"/>
            <ac:spMk id="3" creationId="{B370DC30-43A8-6946-9B26-0575E0062FBE}"/>
          </ac:spMkLst>
        </pc:spChg>
      </pc:sldChg>
      <pc:sldChg chg="add">
        <pc:chgData name="Chakraborty, Sounak" userId="f48078cb-8d21-4815-8356-e1d83ab785ca" providerId="ADAL" clId="{B18818D5-0B08-AA41-BBB5-C1D6137A4624}" dt="2020-09-16T15:07:42.633" v="421" actId="2890"/>
        <pc:sldMkLst>
          <pc:docMk/>
          <pc:sldMk cId="3989024823" sldId="656"/>
        </pc:sldMkLst>
      </pc:sldChg>
      <pc:sldChg chg="modSp add mod">
        <pc:chgData name="Chakraborty, Sounak" userId="f48078cb-8d21-4815-8356-e1d83ab785ca" providerId="ADAL" clId="{B18818D5-0B08-AA41-BBB5-C1D6137A4624}" dt="2020-09-16T15:16:17.666" v="512" actId="113"/>
        <pc:sldMkLst>
          <pc:docMk/>
          <pc:sldMk cId="1186788332" sldId="657"/>
        </pc:sldMkLst>
        <pc:spChg chg="mod">
          <ac:chgData name="Chakraborty, Sounak" userId="f48078cb-8d21-4815-8356-e1d83ab785ca" providerId="ADAL" clId="{B18818D5-0B08-AA41-BBB5-C1D6137A4624}" dt="2020-09-16T15:16:17.666" v="512" actId="113"/>
          <ac:spMkLst>
            <pc:docMk/>
            <pc:sldMk cId="1186788332" sldId="657"/>
            <ac:spMk id="3" creationId="{B20FBD80-A70A-8847-9C66-306B860F1513}"/>
          </ac:spMkLst>
        </pc:spChg>
      </pc:sldChg>
      <pc:sldChg chg="modSp add mod">
        <pc:chgData name="Chakraborty, Sounak" userId="f48078cb-8d21-4815-8356-e1d83ab785ca" providerId="ADAL" clId="{B18818D5-0B08-AA41-BBB5-C1D6137A4624}" dt="2020-09-16T15:50:43.764" v="651" actId="113"/>
        <pc:sldMkLst>
          <pc:docMk/>
          <pc:sldMk cId="1797767841" sldId="658"/>
        </pc:sldMkLst>
        <pc:spChg chg="mod">
          <ac:chgData name="Chakraborty, Sounak" userId="f48078cb-8d21-4815-8356-e1d83ab785ca" providerId="ADAL" clId="{B18818D5-0B08-AA41-BBB5-C1D6137A4624}" dt="2020-09-16T15:50:43.764" v="651" actId="113"/>
          <ac:spMkLst>
            <pc:docMk/>
            <pc:sldMk cId="1797767841" sldId="658"/>
            <ac:spMk id="3" creationId="{813056AA-12A6-CC48-94D5-F37BF233D218}"/>
          </ac:spMkLst>
        </pc:spChg>
      </pc:sldChg>
      <pc:sldChg chg="add del">
        <pc:chgData name="Chakraborty, Sounak" userId="f48078cb-8d21-4815-8356-e1d83ab785ca" providerId="ADAL" clId="{B18818D5-0B08-AA41-BBB5-C1D6137A4624}" dt="2020-09-16T18:51:29.870" v="2261" actId="2696"/>
        <pc:sldMkLst>
          <pc:docMk/>
          <pc:sldMk cId="4123342326" sldId="659"/>
        </pc:sldMkLst>
      </pc:sldChg>
      <pc:sldChg chg="add del">
        <pc:chgData name="Chakraborty, Sounak" userId="f48078cb-8d21-4815-8356-e1d83ab785ca" providerId="ADAL" clId="{B18818D5-0B08-AA41-BBB5-C1D6137A4624}" dt="2020-09-16T18:51:29.566" v="2260" actId="2696"/>
        <pc:sldMkLst>
          <pc:docMk/>
          <pc:sldMk cId="1139824305" sldId="660"/>
        </pc:sldMkLst>
      </pc:sldChg>
      <pc:sldChg chg="add del">
        <pc:chgData name="Chakraborty, Sounak" userId="f48078cb-8d21-4815-8356-e1d83ab785ca" providerId="ADAL" clId="{B18818D5-0B08-AA41-BBB5-C1D6137A4624}" dt="2020-09-16T18:51:29.217" v="2259" actId="2696"/>
        <pc:sldMkLst>
          <pc:docMk/>
          <pc:sldMk cId="3173092066" sldId="661"/>
        </pc:sldMkLst>
      </pc:sldChg>
      <pc:sldChg chg="addSp delSp modSp add mod">
        <pc:chgData name="Chakraborty, Sounak" userId="f48078cb-8d21-4815-8356-e1d83ab785ca" providerId="ADAL" clId="{B18818D5-0B08-AA41-BBB5-C1D6137A4624}" dt="2020-09-16T19:05:52.657" v="2342" actId="9405"/>
        <pc:sldMkLst>
          <pc:docMk/>
          <pc:sldMk cId="2287250544" sldId="662"/>
        </pc:sldMkLst>
        <pc:spChg chg="mod">
          <ac:chgData name="Chakraborty, Sounak" userId="f48078cb-8d21-4815-8356-e1d83ab785ca" providerId="ADAL" clId="{B18818D5-0B08-AA41-BBB5-C1D6137A4624}" dt="2020-09-16T18:52:06.961" v="2272" actId="1076"/>
          <ac:spMkLst>
            <pc:docMk/>
            <pc:sldMk cId="2287250544" sldId="662"/>
            <ac:spMk id="2" creationId="{A23BE656-87E8-9C4B-B0B0-2EEFB6AC9725}"/>
          </ac:spMkLst>
        </pc:spChg>
        <pc:spChg chg="del mod">
          <ac:chgData name="Chakraborty, Sounak" userId="f48078cb-8d21-4815-8356-e1d83ab785ca" providerId="ADAL" clId="{B18818D5-0B08-AA41-BBB5-C1D6137A4624}" dt="2020-09-16T18:55:41.894" v="2274" actId="931"/>
          <ac:spMkLst>
            <pc:docMk/>
            <pc:sldMk cId="2287250544" sldId="662"/>
            <ac:spMk id="3" creationId="{05E861AE-EB48-FF4B-96F1-8A122377BC87}"/>
          </ac:spMkLst>
        </pc:spChg>
        <pc:spChg chg="add mod">
          <ac:chgData name="Chakraborty, Sounak" userId="f48078cb-8d21-4815-8356-e1d83ab785ca" providerId="ADAL" clId="{B18818D5-0B08-AA41-BBB5-C1D6137A4624}" dt="2020-09-16T19:05:23.456" v="2340" actId="20577"/>
          <ac:spMkLst>
            <pc:docMk/>
            <pc:sldMk cId="2287250544" sldId="662"/>
            <ac:spMk id="7" creationId="{7BD0A649-E941-044F-BB0F-E725400F9B6A}"/>
          </ac:spMkLst>
        </pc:spChg>
        <pc:picChg chg="add mod">
          <ac:chgData name="Chakraborty, Sounak" userId="f48078cb-8d21-4815-8356-e1d83ab785ca" providerId="ADAL" clId="{B18818D5-0B08-AA41-BBB5-C1D6137A4624}" dt="2020-09-16T19:05:00.006" v="2317" actId="1076"/>
          <ac:picMkLst>
            <pc:docMk/>
            <pc:sldMk cId="2287250544" sldId="662"/>
            <ac:picMk id="6" creationId="{D4468943-C5FD-504C-BA85-82F4526CBFD4}"/>
          </ac:picMkLst>
        </pc:picChg>
        <pc:inkChg chg="add">
          <ac:chgData name="Chakraborty, Sounak" userId="f48078cb-8d21-4815-8356-e1d83ab785ca" providerId="ADAL" clId="{B18818D5-0B08-AA41-BBB5-C1D6137A4624}" dt="2020-09-16T19:05:44.713" v="2341" actId="9405"/>
          <ac:inkMkLst>
            <pc:docMk/>
            <pc:sldMk cId="2287250544" sldId="662"/>
            <ac:inkMk id="8" creationId="{576C8544-9C58-624F-BAA4-596A89D6C925}"/>
          </ac:inkMkLst>
        </pc:inkChg>
        <pc:inkChg chg="add">
          <ac:chgData name="Chakraborty, Sounak" userId="f48078cb-8d21-4815-8356-e1d83ab785ca" providerId="ADAL" clId="{B18818D5-0B08-AA41-BBB5-C1D6137A4624}" dt="2020-09-16T19:05:52.657" v="2342" actId="9405"/>
          <ac:inkMkLst>
            <pc:docMk/>
            <pc:sldMk cId="2287250544" sldId="662"/>
            <ac:inkMk id="9" creationId="{29FBC7A7-F10F-9C45-A950-138A039555AD}"/>
          </ac:inkMkLst>
        </pc:inkChg>
      </pc:sldChg>
      <pc:sldChg chg="addSp delSp modSp add mod setBg setClrOvrMap">
        <pc:chgData name="Chakraborty, Sounak" userId="f48078cb-8d21-4815-8356-e1d83ab785ca" providerId="ADAL" clId="{B18818D5-0B08-AA41-BBB5-C1D6137A4624}" dt="2020-09-16T18:50:51.124" v="2257" actId="9405"/>
        <pc:sldMkLst>
          <pc:docMk/>
          <pc:sldMk cId="1876318581" sldId="663"/>
        </pc:sldMkLst>
        <pc:spChg chg="mod">
          <ac:chgData name="Chakraborty, Sounak" userId="f48078cb-8d21-4815-8356-e1d83ab785ca" providerId="ADAL" clId="{B18818D5-0B08-AA41-BBB5-C1D6137A4624}" dt="2020-09-16T18:47:38.703" v="2232" actId="14100"/>
          <ac:spMkLst>
            <pc:docMk/>
            <pc:sldMk cId="1876318581" sldId="663"/>
            <ac:spMk id="2" creationId="{3E319D51-3FD6-814A-ACB8-558AF495069C}"/>
          </ac:spMkLst>
        </pc:spChg>
        <pc:spChg chg="mod">
          <ac:chgData name="Chakraborty, Sounak" userId="f48078cb-8d21-4815-8356-e1d83ab785ca" providerId="ADAL" clId="{B18818D5-0B08-AA41-BBB5-C1D6137A4624}" dt="2020-09-16T18:48:07.294" v="2240" actId="27636"/>
          <ac:spMkLst>
            <pc:docMk/>
            <pc:sldMk cId="1876318581" sldId="663"/>
            <ac:spMk id="3" creationId="{14AD192C-36C8-F44F-8E94-8F1A5EB6CAC0}"/>
          </ac:spMkLst>
        </pc:spChg>
        <pc:spChg chg="mod ord">
          <ac:chgData name="Chakraborty, Sounak" userId="f48078cb-8d21-4815-8356-e1d83ab785ca" providerId="ADAL" clId="{B18818D5-0B08-AA41-BBB5-C1D6137A4624}" dt="2020-09-16T18:47:28.649" v="2229" actId="26606"/>
          <ac:spMkLst>
            <pc:docMk/>
            <pc:sldMk cId="1876318581" sldId="663"/>
            <ac:spMk id="4" creationId="{4C9E28A7-A268-914E-8BE6-718C9C8CC191}"/>
          </ac:spMkLst>
        </pc:spChg>
        <pc:spChg chg="add del">
          <ac:chgData name="Chakraborty, Sounak" userId="f48078cb-8d21-4815-8356-e1d83ab785ca" providerId="ADAL" clId="{B18818D5-0B08-AA41-BBB5-C1D6137A4624}" dt="2020-09-16T18:47:28.649" v="2229" actId="26606"/>
          <ac:spMkLst>
            <pc:docMk/>
            <pc:sldMk cId="1876318581" sldId="663"/>
            <ac:spMk id="11" creationId="{0EF8982E-02F0-4D24-85CB-98DEBCC3226A}"/>
          </ac:spMkLst>
        </pc:spChg>
        <pc:spChg chg="add del">
          <ac:chgData name="Chakraborty, Sounak" userId="f48078cb-8d21-4815-8356-e1d83ab785ca" providerId="ADAL" clId="{B18818D5-0B08-AA41-BBB5-C1D6137A4624}" dt="2020-09-16T18:47:28.649" v="2229" actId="26606"/>
          <ac:spMkLst>
            <pc:docMk/>
            <pc:sldMk cId="1876318581" sldId="663"/>
            <ac:spMk id="13" creationId="{2CB72970-2D5B-4516-9F76-B1220A77B6AB}"/>
          </ac:spMkLst>
        </pc:spChg>
        <pc:picChg chg="add mod">
          <ac:chgData name="Chakraborty, Sounak" userId="f48078cb-8d21-4815-8356-e1d83ab785ca" providerId="ADAL" clId="{B18818D5-0B08-AA41-BBB5-C1D6137A4624}" dt="2020-09-16T18:50:26.914" v="2255" actId="1076"/>
          <ac:picMkLst>
            <pc:docMk/>
            <pc:sldMk cId="1876318581" sldId="663"/>
            <ac:picMk id="6" creationId="{0D376EE7-7BFB-DE46-8278-665352F70642}"/>
          </ac:picMkLst>
        </pc:picChg>
        <pc:inkChg chg="add del">
          <ac:chgData name="Chakraborty, Sounak" userId="f48078cb-8d21-4815-8356-e1d83ab785ca" providerId="ADAL" clId="{B18818D5-0B08-AA41-BBB5-C1D6137A4624}" dt="2020-09-16T18:49:25.908" v="2246" actId="9405"/>
          <ac:inkMkLst>
            <pc:docMk/>
            <pc:sldMk cId="1876318581" sldId="663"/>
            <ac:inkMk id="7" creationId="{C86735F3-9A1E-584E-AC07-41F7340988E1}"/>
          </ac:inkMkLst>
        </pc:inkChg>
        <pc:inkChg chg="add del">
          <ac:chgData name="Chakraborty, Sounak" userId="f48078cb-8d21-4815-8356-e1d83ab785ca" providerId="ADAL" clId="{B18818D5-0B08-AA41-BBB5-C1D6137A4624}" dt="2020-09-16T18:50:23.517" v="2254" actId="9405"/>
          <ac:inkMkLst>
            <pc:docMk/>
            <pc:sldMk cId="1876318581" sldId="663"/>
            <ac:inkMk id="8" creationId="{635DB722-5730-C042-9142-4AFC6A445CBC}"/>
          </ac:inkMkLst>
        </pc:inkChg>
        <pc:inkChg chg="add">
          <ac:chgData name="Chakraborty, Sounak" userId="f48078cb-8d21-4815-8356-e1d83ab785ca" providerId="ADAL" clId="{B18818D5-0B08-AA41-BBB5-C1D6137A4624}" dt="2020-09-16T18:50:35.273" v="2256" actId="9405"/>
          <ac:inkMkLst>
            <pc:docMk/>
            <pc:sldMk cId="1876318581" sldId="663"/>
            <ac:inkMk id="9" creationId="{9853D050-8C78-B140-BB13-8EC01A8D4825}"/>
          </ac:inkMkLst>
        </pc:inkChg>
        <pc:inkChg chg="add">
          <ac:chgData name="Chakraborty, Sounak" userId="f48078cb-8d21-4815-8356-e1d83ab785ca" providerId="ADAL" clId="{B18818D5-0B08-AA41-BBB5-C1D6137A4624}" dt="2020-09-16T18:50:51.124" v="2257" actId="9405"/>
          <ac:inkMkLst>
            <pc:docMk/>
            <pc:sldMk cId="1876318581" sldId="663"/>
            <ac:inkMk id="10" creationId="{E834611A-76A3-294D-8BB1-57441F49896C}"/>
          </ac:inkMkLst>
        </pc:inkChg>
      </pc:sldChg>
      <pc:sldChg chg="modSp add mod">
        <pc:chgData name="Chakraborty, Sounak" userId="f48078cb-8d21-4815-8356-e1d83ab785ca" providerId="ADAL" clId="{B18818D5-0B08-AA41-BBB5-C1D6137A4624}" dt="2020-09-16T17:46:59.658" v="2123" actId="20577"/>
        <pc:sldMkLst>
          <pc:docMk/>
          <pc:sldMk cId="1779929715" sldId="664"/>
        </pc:sldMkLst>
        <pc:spChg chg="mod">
          <ac:chgData name="Chakraborty, Sounak" userId="f48078cb-8d21-4815-8356-e1d83ab785ca" providerId="ADAL" clId="{B18818D5-0B08-AA41-BBB5-C1D6137A4624}" dt="2020-09-16T17:45:54.990" v="1986" actId="1076"/>
          <ac:spMkLst>
            <pc:docMk/>
            <pc:sldMk cId="1779929715" sldId="664"/>
            <ac:spMk id="2" creationId="{9589289C-B8EE-D446-A934-D8E07A85AB97}"/>
          </ac:spMkLst>
        </pc:spChg>
        <pc:spChg chg="mod">
          <ac:chgData name="Chakraborty, Sounak" userId="f48078cb-8d21-4815-8356-e1d83ab785ca" providerId="ADAL" clId="{B18818D5-0B08-AA41-BBB5-C1D6137A4624}" dt="2020-09-16T17:46:59.658" v="2123" actId="20577"/>
          <ac:spMkLst>
            <pc:docMk/>
            <pc:sldMk cId="1779929715" sldId="664"/>
            <ac:spMk id="3" creationId="{49EB68E6-65EE-B042-A882-73C583377B47}"/>
          </ac:spMkLst>
        </pc:spChg>
      </pc:sldChg>
      <pc:sldChg chg="addSp delSp modSp add mod">
        <pc:chgData name="Chakraborty, Sounak" userId="f48078cb-8d21-4815-8356-e1d83ab785ca" providerId="ADAL" clId="{B18818D5-0B08-AA41-BBB5-C1D6137A4624}" dt="2020-09-16T19:32:43.028" v="2762" actId="14100"/>
        <pc:sldMkLst>
          <pc:docMk/>
          <pc:sldMk cId="1172747329" sldId="665"/>
        </pc:sldMkLst>
        <pc:spChg chg="mod">
          <ac:chgData name="Chakraborty, Sounak" userId="f48078cb-8d21-4815-8356-e1d83ab785ca" providerId="ADAL" clId="{B18818D5-0B08-AA41-BBB5-C1D6137A4624}" dt="2020-09-16T19:32:12.326" v="2716" actId="14100"/>
          <ac:spMkLst>
            <pc:docMk/>
            <pc:sldMk cId="1172747329" sldId="665"/>
            <ac:spMk id="2" creationId="{A23BE656-87E8-9C4B-B0B0-2EEFB6AC9725}"/>
          </ac:spMkLst>
        </pc:spChg>
        <pc:spChg chg="del">
          <ac:chgData name="Chakraborty, Sounak" userId="f48078cb-8d21-4815-8356-e1d83ab785ca" providerId="ADAL" clId="{B18818D5-0B08-AA41-BBB5-C1D6137A4624}" dt="2020-09-16T18:59:14.069" v="2304" actId="931"/>
          <ac:spMkLst>
            <pc:docMk/>
            <pc:sldMk cId="1172747329" sldId="665"/>
            <ac:spMk id="3" creationId="{05E861AE-EB48-FF4B-96F1-8A122377BC87}"/>
          </ac:spMkLst>
        </pc:spChg>
        <pc:spChg chg="add mod">
          <ac:chgData name="Chakraborty, Sounak" userId="f48078cb-8d21-4815-8356-e1d83ab785ca" providerId="ADAL" clId="{B18818D5-0B08-AA41-BBB5-C1D6137A4624}" dt="2020-09-16T19:32:38.995" v="2760" actId="27636"/>
          <ac:spMkLst>
            <pc:docMk/>
            <pc:sldMk cId="1172747329" sldId="665"/>
            <ac:spMk id="5" creationId="{ACFB9868-DD0D-7842-89F9-9E5F118CAF33}"/>
          </ac:spMkLst>
        </pc:spChg>
        <pc:picChg chg="add mod">
          <ac:chgData name="Chakraborty, Sounak" userId="f48078cb-8d21-4815-8356-e1d83ab785ca" providerId="ADAL" clId="{B18818D5-0B08-AA41-BBB5-C1D6137A4624}" dt="2020-09-16T19:32:43.028" v="2762" actId="14100"/>
          <ac:picMkLst>
            <pc:docMk/>
            <pc:sldMk cId="1172747329" sldId="665"/>
            <ac:picMk id="6" creationId="{2A443BC1-7842-7E48-BBB3-4F6C12A6523D}"/>
          </ac:picMkLst>
        </pc:picChg>
      </pc:sldChg>
      <pc:sldChg chg="addSp delSp modSp add mod">
        <pc:chgData name="Chakraborty, Sounak" userId="f48078cb-8d21-4815-8356-e1d83ab785ca" providerId="ADAL" clId="{B18818D5-0B08-AA41-BBB5-C1D6137A4624}" dt="2020-09-16T19:31:42.481" v="2714" actId="20577"/>
        <pc:sldMkLst>
          <pc:docMk/>
          <pc:sldMk cId="130969620" sldId="666"/>
        </pc:sldMkLst>
        <pc:spChg chg="mod">
          <ac:chgData name="Chakraborty, Sounak" userId="f48078cb-8d21-4815-8356-e1d83ab785ca" providerId="ADAL" clId="{B18818D5-0B08-AA41-BBB5-C1D6137A4624}" dt="2020-09-16T19:27:33.795" v="2584" actId="1076"/>
          <ac:spMkLst>
            <pc:docMk/>
            <pc:sldMk cId="130969620" sldId="666"/>
            <ac:spMk id="2" creationId="{A23BE656-87E8-9C4B-B0B0-2EEFB6AC9725}"/>
          </ac:spMkLst>
        </pc:spChg>
        <pc:spChg chg="del">
          <ac:chgData name="Chakraborty, Sounak" userId="f48078cb-8d21-4815-8356-e1d83ab785ca" providerId="ADAL" clId="{B18818D5-0B08-AA41-BBB5-C1D6137A4624}" dt="2020-09-16T18:57:51.280" v="2295" actId="931"/>
          <ac:spMkLst>
            <pc:docMk/>
            <pc:sldMk cId="130969620" sldId="666"/>
            <ac:spMk id="3" creationId="{05E861AE-EB48-FF4B-96F1-8A122377BC87}"/>
          </ac:spMkLst>
        </pc:spChg>
        <pc:spChg chg="add mod">
          <ac:chgData name="Chakraborty, Sounak" userId="f48078cb-8d21-4815-8356-e1d83ab785ca" providerId="ADAL" clId="{B18818D5-0B08-AA41-BBB5-C1D6137A4624}" dt="2020-09-16T19:31:42.481" v="2714" actId="20577"/>
          <ac:spMkLst>
            <pc:docMk/>
            <pc:sldMk cId="130969620" sldId="666"/>
            <ac:spMk id="5" creationId="{BBB2C2E7-57E1-2440-8391-419B3EDD1B10}"/>
          </ac:spMkLst>
        </pc:spChg>
        <pc:grpChg chg="del mod">
          <ac:chgData name="Chakraborty, Sounak" userId="f48078cb-8d21-4815-8356-e1d83ab785ca" providerId="ADAL" clId="{B18818D5-0B08-AA41-BBB5-C1D6137A4624}" dt="2020-09-16T19:29:23.505" v="2650"/>
          <ac:grpSpMkLst>
            <pc:docMk/>
            <pc:sldMk cId="130969620" sldId="666"/>
            <ac:grpSpMk id="9" creationId="{D2FE13ED-D4EC-CA4B-8582-EAC0BDF8CE15}"/>
          </ac:grpSpMkLst>
        </pc:grpChg>
        <pc:grpChg chg="del mod">
          <ac:chgData name="Chakraborty, Sounak" userId="f48078cb-8d21-4815-8356-e1d83ab785ca" providerId="ADAL" clId="{B18818D5-0B08-AA41-BBB5-C1D6137A4624}" dt="2020-09-16T19:29:26.250" v="2652"/>
          <ac:grpSpMkLst>
            <pc:docMk/>
            <pc:sldMk cId="130969620" sldId="666"/>
            <ac:grpSpMk id="11" creationId="{448220BD-78A7-7546-B7E5-C2F3F72C9863}"/>
          </ac:grpSpMkLst>
        </pc:grpChg>
        <pc:grpChg chg="del mod">
          <ac:chgData name="Chakraborty, Sounak" userId="f48078cb-8d21-4815-8356-e1d83ab785ca" providerId="ADAL" clId="{B18818D5-0B08-AA41-BBB5-C1D6137A4624}" dt="2020-09-16T19:29:30.176" v="2654"/>
          <ac:grpSpMkLst>
            <pc:docMk/>
            <pc:sldMk cId="130969620" sldId="666"/>
            <ac:grpSpMk id="13" creationId="{BD23B743-3D54-484C-9930-6F16A2B85842}"/>
          </ac:grpSpMkLst>
        </pc:grpChg>
        <pc:grpChg chg="del mod">
          <ac:chgData name="Chakraborty, Sounak" userId="f48078cb-8d21-4815-8356-e1d83ab785ca" providerId="ADAL" clId="{B18818D5-0B08-AA41-BBB5-C1D6137A4624}" dt="2020-09-16T19:29:31.909" v="2656"/>
          <ac:grpSpMkLst>
            <pc:docMk/>
            <pc:sldMk cId="130969620" sldId="666"/>
            <ac:grpSpMk id="15" creationId="{FB7341B2-D278-D845-9469-0DCB4639F32C}"/>
          </ac:grpSpMkLst>
        </pc:grpChg>
        <pc:grpChg chg="del mod">
          <ac:chgData name="Chakraborty, Sounak" userId="f48078cb-8d21-4815-8356-e1d83ab785ca" providerId="ADAL" clId="{B18818D5-0B08-AA41-BBB5-C1D6137A4624}" dt="2020-09-16T19:29:33.574" v="2658"/>
          <ac:grpSpMkLst>
            <pc:docMk/>
            <pc:sldMk cId="130969620" sldId="666"/>
            <ac:grpSpMk id="17" creationId="{2FBE1A86-6D5D-874A-9495-D7CF91ED6E35}"/>
          </ac:grpSpMkLst>
        </pc:grpChg>
        <pc:grpChg chg="del mod">
          <ac:chgData name="Chakraborty, Sounak" userId="f48078cb-8d21-4815-8356-e1d83ab785ca" providerId="ADAL" clId="{B18818D5-0B08-AA41-BBB5-C1D6137A4624}" dt="2020-09-16T19:30:45.996" v="2664" actId="478"/>
          <ac:grpSpMkLst>
            <pc:docMk/>
            <pc:sldMk cId="130969620" sldId="666"/>
            <ac:grpSpMk id="19" creationId="{B282CD2B-9A95-7E4C-8618-D2275F0954DE}"/>
          </ac:grpSpMkLst>
        </pc:grpChg>
        <pc:grpChg chg="del mod">
          <ac:chgData name="Chakraborty, Sounak" userId="f48078cb-8d21-4815-8356-e1d83ab785ca" providerId="ADAL" clId="{B18818D5-0B08-AA41-BBB5-C1D6137A4624}" dt="2020-09-16T19:31:06.084" v="2670"/>
          <ac:grpSpMkLst>
            <pc:docMk/>
            <pc:sldMk cId="130969620" sldId="666"/>
            <ac:grpSpMk id="24" creationId="{7888DBE1-BBD0-5549-9D3A-A55972C95FB1}"/>
          </ac:grpSpMkLst>
        </pc:grpChg>
        <pc:grpChg chg="del mod">
          <ac:chgData name="Chakraborty, Sounak" userId="f48078cb-8d21-4815-8356-e1d83ab785ca" providerId="ADAL" clId="{B18818D5-0B08-AA41-BBB5-C1D6137A4624}" dt="2020-09-16T19:31:12.126" v="2673"/>
          <ac:grpSpMkLst>
            <pc:docMk/>
            <pc:sldMk cId="130969620" sldId="666"/>
            <ac:grpSpMk id="26" creationId="{6132E4AD-9850-CE47-A0F1-E52058004242}"/>
          </ac:grpSpMkLst>
        </pc:grpChg>
        <pc:grpChg chg="del mod">
          <ac:chgData name="Chakraborty, Sounak" userId="f48078cb-8d21-4815-8356-e1d83ab785ca" providerId="ADAL" clId="{B18818D5-0B08-AA41-BBB5-C1D6137A4624}" dt="2020-09-16T19:31:15.434" v="2675"/>
          <ac:grpSpMkLst>
            <pc:docMk/>
            <pc:sldMk cId="130969620" sldId="666"/>
            <ac:grpSpMk id="29" creationId="{6B97B2BE-5DDE-EF45-BB4A-55B471F27AE8}"/>
          </ac:grpSpMkLst>
        </pc:grpChg>
        <pc:grpChg chg="mod">
          <ac:chgData name="Chakraborty, Sounak" userId="f48078cb-8d21-4815-8356-e1d83ab785ca" providerId="ADAL" clId="{B18818D5-0B08-AA41-BBB5-C1D6137A4624}" dt="2020-09-16T19:31:15.434" v="2675"/>
          <ac:grpSpMkLst>
            <pc:docMk/>
            <pc:sldMk cId="130969620" sldId="666"/>
            <ac:grpSpMk id="31" creationId="{0466F18E-5564-A441-AF36-A8D7AE5D1883}"/>
          </ac:grpSpMkLst>
        </pc:grpChg>
        <pc:picChg chg="add mod">
          <ac:chgData name="Chakraborty, Sounak" userId="f48078cb-8d21-4815-8356-e1d83ab785ca" providerId="ADAL" clId="{B18818D5-0B08-AA41-BBB5-C1D6137A4624}" dt="2020-09-16T19:30:02.004" v="2662" actId="14100"/>
          <ac:picMkLst>
            <pc:docMk/>
            <pc:sldMk cId="130969620" sldId="666"/>
            <ac:picMk id="6" creationId="{F2DED43E-6941-BE4C-854D-6A93FBEF22CC}"/>
          </ac:picMkLst>
        </pc:picChg>
        <pc:inkChg chg="add del">
          <ac:chgData name="Chakraborty, Sounak" userId="f48078cb-8d21-4815-8356-e1d83ab785ca" providerId="ADAL" clId="{B18818D5-0B08-AA41-BBB5-C1D6137A4624}" dt="2020-09-16T19:28:39.956" v="2644" actId="9405"/>
          <ac:inkMkLst>
            <pc:docMk/>
            <pc:sldMk cId="130969620" sldId="666"/>
            <ac:inkMk id="3" creationId="{2323570F-91C8-AA45-A0BF-A6100FB59F30}"/>
          </ac:inkMkLst>
        </pc:inkChg>
        <pc:inkChg chg="add mod">
          <ac:chgData name="Chakraborty, Sounak" userId="f48078cb-8d21-4815-8356-e1d83ab785ca" providerId="ADAL" clId="{B18818D5-0B08-AA41-BBB5-C1D6137A4624}" dt="2020-09-16T19:29:33.574" v="2658"/>
          <ac:inkMkLst>
            <pc:docMk/>
            <pc:sldMk cId="130969620" sldId="666"/>
            <ac:inkMk id="7" creationId="{8DDEC128-4221-0249-AF1C-FA86AEE3732E}"/>
          </ac:inkMkLst>
        </pc:inkChg>
        <pc:inkChg chg="add mod">
          <ac:chgData name="Chakraborty, Sounak" userId="f48078cb-8d21-4815-8356-e1d83ab785ca" providerId="ADAL" clId="{B18818D5-0B08-AA41-BBB5-C1D6137A4624}" dt="2020-09-16T19:29:33.574" v="2658"/>
          <ac:inkMkLst>
            <pc:docMk/>
            <pc:sldMk cId="130969620" sldId="666"/>
            <ac:inkMk id="8" creationId="{2C99E160-7E0D-6A41-8829-2985E53786EF}"/>
          </ac:inkMkLst>
        </pc:inkChg>
        <pc:inkChg chg="add mod">
          <ac:chgData name="Chakraborty, Sounak" userId="f48078cb-8d21-4815-8356-e1d83ab785ca" providerId="ADAL" clId="{B18818D5-0B08-AA41-BBB5-C1D6137A4624}" dt="2020-09-16T19:29:33.574" v="2658"/>
          <ac:inkMkLst>
            <pc:docMk/>
            <pc:sldMk cId="130969620" sldId="666"/>
            <ac:inkMk id="10" creationId="{941A8567-7B1B-0248-9C6F-F4D699C3CB1F}"/>
          </ac:inkMkLst>
        </pc:inkChg>
        <pc:inkChg chg="add mod">
          <ac:chgData name="Chakraborty, Sounak" userId="f48078cb-8d21-4815-8356-e1d83ab785ca" providerId="ADAL" clId="{B18818D5-0B08-AA41-BBB5-C1D6137A4624}" dt="2020-09-16T19:29:33.574" v="2658"/>
          <ac:inkMkLst>
            <pc:docMk/>
            <pc:sldMk cId="130969620" sldId="666"/>
            <ac:inkMk id="12" creationId="{7DEF8B04-4F2B-924A-B260-1D2178A826B3}"/>
          </ac:inkMkLst>
        </pc:inkChg>
        <pc:inkChg chg="add mod">
          <ac:chgData name="Chakraborty, Sounak" userId="f48078cb-8d21-4815-8356-e1d83ab785ca" providerId="ADAL" clId="{B18818D5-0B08-AA41-BBB5-C1D6137A4624}" dt="2020-09-16T19:29:33.574" v="2658"/>
          <ac:inkMkLst>
            <pc:docMk/>
            <pc:sldMk cId="130969620" sldId="666"/>
            <ac:inkMk id="14" creationId="{D366AB19-FFBE-5F44-A99B-9439969C8A83}"/>
          </ac:inkMkLst>
        </pc:inkChg>
        <pc:inkChg chg="add mod">
          <ac:chgData name="Chakraborty, Sounak" userId="f48078cb-8d21-4815-8356-e1d83ab785ca" providerId="ADAL" clId="{B18818D5-0B08-AA41-BBB5-C1D6137A4624}" dt="2020-09-16T19:29:33.574" v="2658"/>
          <ac:inkMkLst>
            <pc:docMk/>
            <pc:sldMk cId="130969620" sldId="666"/>
            <ac:inkMk id="16" creationId="{ED7FD397-AF28-AE4A-8176-222FE620C190}"/>
          </ac:inkMkLst>
        </pc:inkChg>
        <pc:inkChg chg="add mod">
          <ac:chgData name="Chakraborty, Sounak" userId="f48078cb-8d21-4815-8356-e1d83ab785ca" providerId="ADAL" clId="{B18818D5-0B08-AA41-BBB5-C1D6137A4624}" dt="2020-09-16T19:29:33.574" v="2658"/>
          <ac:inkMkLst>
            <pc:docMk/>
            <pc:sldMk cId="130969620" sldId="666"/>
            <ac:inkMk id="18" creationId="{A9363127-49F6-B849-B39B-8BB8873754D5}"/>
          </ac:inkMkLst>
        </pc:inkChg>
        <pc:inkChg chg="add">
          <ac:chgData name="Chakraborty, Sounak" userId="f48078cb-8d21-4815-8356-e1d83ab785ca" providerId="ADAL" clId="{B18818D5-0B08-AA41-BBB5-C1D6137A4624}" dt="2020-09-16T19:29:45.354" v="2659" actId="9405"/>
          <ac:inkMkLst>
            <pc:docMk/>
            <pc:sldMk cId="130969620" sldId="666"/>
            <ac:inkMk id="20" creationId="{C4ABB891-4F77-D849-BC4E-C2A76F031CDC}"/>
          </ac:inkMkLst>
        </pc:inkChg>
        <pc:inkChg chg="add">
          <ac:chgData name="Chakraborty, Sounak" userId="f48078cb-8d21-4815-8356-e1d83ab785ca" providerId="ADAL" clId="{B18818D5-0B08-AA41-BBB5-C1D6137A4624}" dt="2020-09-16T19:30:55.735" v="2665" actId="9405"/>
          <ac:inkMkLst>
            <pc:docMk/>
            <pc:sldMk cId="130969620" sldId="666"/>
            <ac:inkMk id="21" creationId="{11F7D261-6BD7-AF43-94B1-5E37DF143E98}"/>
          </ac:inkMkLst>
        </pc:inkChg>
        <pc:inkChg chg="add mod">
          <ac:chgData name="Chakraborty, Sounak" userId="f48078cb-8d21-4815-8356-e1d83ab785ca" providerId="ADAL" clId="{B18818D5-0B08-AA41-BBB5-C1D6137A4624}" dt="2020-09-16T19:31:15.434" v="2675"/>
          <ac:inkMkLst>
            <pc:docMk/>
            <pc:sldMk cId="130969620" sldId="666"/>
            <ac:inkMk id="22" creationId="{8D98493B-B32E-4D47-9629-8E8FE49FCD7B}"/>
          </ac:inkMkLst>
        </pc:inkChg>
        <pc:inkChg chg="add mod">
          <ac:chgData name="Chakraborty, Sounak" userId="f48078cb-8d21-4815-8356-e1d83ab785ca" providerId="ADAL" clId="{B18818D5-0B08-AA41-BBB5-C1D6137A4624}" dt="2020-09-16T19:31:15.434" v="2675"/>
          <ac:inkMkLst>
            <pc:docMk/>
            <pc:sldMk cId="130969620" sldId="666"/>
            <ac:inkMk id="23" creationId="{DFBAC151-9317-7742-B642-4AF3FF5DF449}"/>
          </ac:inkMkLst>
        </pc:inkChg>
        <pc:inkChg chg="add mod">
          <ac:chgData name="Chakraborty, Sounak" userId="f48078cb-8d21-4815-8356-e1d83ab785ca" providerId="ADAL" clId="{B18818D5-0B08-AA41-BBB5-C1D6137A4624}" dt="2020-09-16T19:31:15.434" v="2675"/>
          <ac:inkMkLst>
            <pc:docMk/>
            <pc:sldMk cId="130969620" sldId="666"/>
            <ac:inkMk id="25" creationId="{E652AD4C-6A1F-6542-A02A-33D5DE18476F}"/>
          </ac:inkMkLst>
        </pc:inkChg>
        <pc:inkChg chg="add mod">
          <ac:chgData name="Chakraborty, Sounak" userId="f48078cb-8d21-4815-8356-e1d83ab785ca" providerId="ADAL" clId="{B18818D5-0B08-AA41-BBB5-C1D6137A4624}" dt="2020-09-16T19:31:15.434" v="2675"/>
          <ac:inkMkLst>
            <pc:docMk/>
            <pc:sldMk cId="130969620" sldId="666"/>
            <ac:inkMk id="27" creationId="{503F3391-064D-604C-89C8-6E51B7D3541A}"/>
          </ac:inkMkLst>
        </pc:inkChg>
        <pc:inkChg chg="add mod">
          <ac:chgData name="Chakraborty, Sounak" userId="f48078cb-8d21-4815-8356-e1d83ab785ca" providerId="ADAL" clId="{B18818D5-0B08-AA41-BBB5-C1D6137A4624}" dt="2020-09-16T19:31:15.434" v="2675"/>
          <ac:inkMkLst>
            <pc:docMk/>
            <pc:sldMk cId="130969620" sldId="666"/>
            <ac:inkMk id="28" creationId="{AC87B0BB-BABA-DA4F-B1CC-8DAD523D942C}"/>
          </ac:inkMkLst>
        </pc:inkChg>
        <pc:inkChg chg="add mod">
          <ac:chgData name="Chakraborty, Sounak" userId="f48078cb-8d21-4815-8356-e1d83ab785ca" providerId="ADAL" clId="{B18818D5-0B08-AA41-BBB5-C1D6137A4624}" dt="2020-09-16T19:31:15.434" v="2675"/>
          <ac:inkMkLst>
            <pc:docMk/>
            <pc:sldMk cId="130969620" sldId="666"/>
            <ac:inkMk id="30" creationId="{49BDB00C-6E73-B048-9283-237826DF752A}"/>
          </ac:inkMkLst>
        </pc:inkChg>
      </pc:sldChg>
      <pc:sldChg chg="addSp delSp modSp add mod">
        <pc:chgData name="Chakraborty, Sounak" userId="f48078cb-8d21-4815-8356-e1d83ab785ca" providerId="ADAL" clId="{B18818D5-0B08-AA41-BBB5-C1D6137A4624}" dt="2020-09-16T19:27:03.443" v="2580" actId="9405"/>
        <pc:sldMkLst>
          <pc:docMk/>
          <pc:sldMk cId="1427347958" sldId="667"/>
        </pc:sldMkLst>
        <pc:spChg chg="mod">
          <ac:chgData name="Chakraborty, Sounak" userId="f48078cb-8d21-4815-8356-e1d83ab785ca" providerId="ADAL" clId="{B18818D5-0B08-AA41-BBB5-C1D6137A4624}" dt="2020-09-16T19:16:28.039" v="2516" actId="14100"/>
          <ac:spMkLst>
            <pc:docMk/>
            <pc:sldMk cId="1427347958" sldId="667"/>
            <ac:spMk id="2" creationId="{A23BE656-87E8-9C4B-B0B0-2EEFB6AC9725}"/>
          </ac:spMkLst>
        </pc:spChg>
        <pc:spChg chg="del">
          <ac:chgData name="Chakraborty, Sounak" userId="f48078cb-8d21-4815-8356-e1d83ab785ca" providerId="ADAL" clId="{B18818D5-0B08-AA41-BBB5-C1D6137A4624}" dt="2020-09-16T18:57:24.653" v="2293" actId="931"/>
          <ac:spMkLst>
            <pc:docMk/>
            <pc:sldMk cId="1427347958" sldId="667"/>
            <ac:spMk id="3" creationId="{05E861AE-EB48-FF4B-96F1-8A122377BC87}"/>
          </ac:spMkLst>
        </pc:spChg>
        <pc:spChg chg="add mod">
          <ac:chgData name="Chakraborty, Sounak" userId="f48078cb-8d21-4815-8356-e1d83ab785ca" providerId="ADAL" clId="{B18818D5-0B08-AA41-BBB5-C1D6137A4624}" dt="2020-09-16T19:26:44.044" v="2579" actId="20577"/>
          <ac:spMkLst>
            <pc:docMk/>
            <pc:sldMk cId="1427347958" sldId="667"/>
            <ac:spMk id="7" creationId="{692EB702-D43D-284A-AB61-3F2904F383AB}"/>
          </ac:spMkLst>
        </pc:spChg>
        <pc:picChg chg="add mod">
          <ac:chgData name="Chakraborty, Sounak" userId="f48078cb-8d21-4815-8356-e1d83ab785ca" providerId="ADAL" clId="{B18818D5-0B08-AA41-BBB5-C1D6137A4624}" dt="2020-09-16T19:17:23.198" v="2560" actId="1076"/>
          <ac:picMkLst>
            <pc:docMk/>
            <pc:sldMk cId="1427347958" sldId="667"/>
            <ac:picMk id="6" creationId="{9730ABAF-1A52-7E42-B3B1-6EBD7FCBCC4D}"/>
          </ac:picMkLst>
        </pc:picChg>
        <pc:inkChg chg="add">
          <ac:chgData name="Chakraborty, Sounak" userId="f48078cb-8d21-4815-8356-e1d83ab785ca" providerId="ADAL" clId="{B18818D5-0B08-AA41-BBB5-C1D6137A4624}" dt="2020-09-16T19:27:03.443" v="2580" actId="9405"/>
          <ac:inkMkLst>
            <pc:docMk/>
            <pc:sldMk cId="1427347958" sldId="667"/>
            <ac:inkMk id="3" creationId="{AC9EC344-7F4C-5742-8464-D0931E24B0A9}"/>
          </ac:inkMkLst>
        </pc:inkChg>
      </pc:sldChg>
      <pc:sldChg chg="addSp delSp modSp add mod">
        <pc:chgData name="Chakraborty, Sounak" userId="f48078cb-8d21-4815-8356-e1d83ab785ca" providerId="ADAL" clId="{B18818D5-0B08-AA41-BBB5-C1D6137A4624}" dt="2020-09-16T19:16:04.456" v="2514" actId="9405"/>
        <pc:sldMkLst>
          <pc:docMk/>
          <pc:sldMk cId="2062101110" sldId="668"/>
        </pc:sldMkLst>
        <pc:spChg chg="mod">
          <ac:chgData name="Chakraborty, Sounak" userId="f48078cb-8d21-4815-8356-e1d83ab785ca" providerId="ADAL" clId="{B18818D5-0B08-AA41-BBB5-C1D6137A4624}" dt="2020-09-16T19:15:02.471" v="2507" actId="14100"/>
          <ac:spMkLst>
            <pc:docMk/>
            <pc:sldMk cId="2062101110" sldId="668"/>
            <ac:spMk id="2" creationId="{A23BE656-87E8-9C4B-B0B0-2EEFB6AC9725}"/>
          </ac:spMkLst>
        </pc:spChg>
        <pc:spChg chg="del">
          <ac:chgData name="Chakraborty, Sounak" userId="f48078cb-8d21-4815-8356-e1d83ab785ca" providerId="ADAL" clId="{B18818D5-0B08-AA41-BBB5-C1D6137A4624}" dt="2020-09-16T18:57:06.657" v="2290" actId="931"/>
          <ac:spMkLst>
            <pc:docMk/>
            <pc:sldMk cId="2062101110" sldId="668"/>
            <ac:spMk id="3" creationId="{05E861AE-EB48-FF4B-96F1-8A122377BC87}"/>
          </ac:spMkLst>
        </pc:spChg>
        <pc:spChg chg="add mod">
          <ac:chgData name="Chakraborty, Sounak" userId="f48078cb-8d21-4815-8356-e1d83ab785ca" providerId="ADAL" clId="{B18818D5-0B08-AA41-BBB5-C1D6137A4624}" dt="2020-09-16T19:15:30.214" v="2511" actId="27636"/>
          <ac:spMkLst>
            <pc:docMk/>
            <pc:sldMk cId="2062101110" sldId="668"/>
            <ac:spMk id="7" creationId="{C0F0F67E-7D22-F44E-9EC5-71B847123753}"/>
          </ac:spMkLst>
        </pc:spChg>
        <pc:picChg chg="add mod">
          <ac:chgData name="Chakraborty, Sounak" userId="f48078cb-8d21-4815-8356-e1d83ab785ca" providerId="ADAL" clId="{B18818D5-0B08-AA41-BBB5-C1D6137A4624}" dt="2020-09-16T19:15:36.277" v="2513" actId="14100"/>
          <ac:picMkLst>
            <pc:docMk/>
            <pc:sldMk cId="2062101110" sldId="668"/>
            <ac:picMk id="6" creationId="{A7AFDD9F-A1C1-F74A-83D4-79B3A253B547}"/>
          </ac:picMkLst>
        </pc:picChg>
        <pc:inkChg chg="add">
          <ac:chgData name="Chakraborty, Sounak" userId="f48078cb-8d21-4815-8356-e1d83ab785ca" providerId="ADAL" clId="{B18818D5-0B08-AA41-BBB5-C1D6137A4624}" dt="2020-09-16T19:16:04.456" v="2514" actId="9405"/>
          <ac:inkMkLst>
            <pc:docMk/>
            <pc:sldMk cId="2062101110" sldId="668"/>
            <ac:inkMk id="8" creationId="{5B354294-B018-1E45-B4A2-F887D941B84F}"/>
          </ac:inkMkLst>
        </pc:inkChg>
      </pc:sldChg>
      <pc:sldChg chg="addSp delSp modSp add mod">
        <pc:chgData name="Chakraborty, Sounak" userId="f48078cb-8d21-4815-8356-e1d83ab785ca" providerId="ADAL" clId="{B18818D5-0B08-AA41-BBB5-C1D6137A4624}" dt="2020-09-16T19:14:48.600" v="2505" actId="14100"/>
        <pc:sldMkLst>
          <pc:docMk/>
          <pc:sldMk cId="1673753310" sldId="669"/>
        </pc:sldMkLst>
        <pc:spChg chg="mod">
          <ac:chgData name="Chakraborty, Sounak" userId="f48078cb-8d21-4815-8356-e1d83ab785ca" providerId="ADAL" clId="{B18818D5-0B08-AA41-BBB5-C1D6137A4624}" dt="2020-09-16T19:14:03.171" v="2483" actId="14100"/>
          <ac:spMkLst>
            <pc:docMk/>
            <pc:sldMk cId="1673753310" sldId="669"/>
            <ac:spMk id="2" creationId="{A23BE656-87E8-9C4B-B0B0-2EEFB6AC9725}"/>
          </ac:spMkLst>
        </pc:spChg>
        <pc:spChg chg="del">
          <ac:chgData name="Chakraborty, Sounak" userId="f48078cb-8d21-4815-8356-e1d83ab785ca" providerId="ADAL" clId="{B18818D5-0B08-AA41-BBB5-C1D6137A4624}" dt="2020-09-16T18:56:51.356" v="2288" actId="931"/>
          <ac:spMkLst>
            <pc:docMk/>
            <pc:sldMk cId="1673753310" sldId="669"/>
            <ac:spMk id="3" creationId="{05E861AE-EB48-FF4B-96F1-8A122377BC87}"/>
          </ac:spMkLst>
        </pc:spChg>
        <pc:spChg chg="add mod">
          <ac:chgData name="Chakraborty, Sounak" userId="f48078cb-8d21-4815-8356-e1d83ab785ca" providerId="ADAL" clId="{B18818D5-0B08-AA41-BBB5-C1D6137A4624}" dt="2020-09-16T19:14:30.851" v="2503" actId="14100"/>
          <ac:spMkLst>
            <pc:docMk/>
            <pc:sldMk cId="1673753310" sldId="669"/>
            <ac:spMk id="7" creationId="{5462C07C-257D-8340-B91F-981C0AFB33BE}"/>
          </ac:spMkLst>
        </pc:spChg>
        <pc:picChg chg="add mod">
          <ac:chgData name="Chakraborty, Sounak" userId="f48078cb-8d21-4815-8356-e1d83ab785ca" providerId="ADAL" clId="{B18818D5-0B08-AA41-BBB5-C1D6137A4624}" dt="2020-09-16T19:14:48.600" v="2505" actId="14100"/>
          <ac:picMkLst>
            <pc:docMk/>
            <pc:sldMk cId="1673753310" sldId="669"/>
            <ac:picMk id="6" creationId="{8B19E850-6059-2548-95CD-CCB189093EDE}"/>
          </ac:picMkLst>
        </pc:picChg>
      </pc:sldChg>
      <pc:sldChg chg="addSp delSp modSp add mod">
        <pc:chgData name="Chakraborty, Sounak" userId="f48078cb-8d21-4815-8356-e1d83ab785ca" providerId="ADAL" clId="{B18818D5-0B08-AA41-BBB5-C1D6137A4624}" dt="2020-09-16T19:13:40.502" v="2479" actId="14100"/>
        <pc:sldMkLst>
          <pc:docMk/>
          <pc:sldMk cId="2824746547" sldId="670"/>
        </pc:sldMkLst>
        <pc:spChg chg="mod">
          <ac:chgData name="Chakraborty, Sounak" userId="f48078cb-8d21-4815-8356-e1d83ab785ca" providerId="ADAL" clId="{B18818D5-0B08-AA41-BBB5-C1D6137A4624}" dt="2020-09-16T19:12:33.598" v="2453" actId="14100"/>
          <ac:spMkLst>
            <pc:docMk/>
            <pc:sldMk cId="2824746547" sldId="670"/>
            <ac:spMk id="2" creationId="{A23BE656-87E8-9C4B-B0B0-2EEFB6AC9725}"/>
          </ac:spMkLst>
        </pc:spChg>
        <pc:spChg chg="del">
          <ac:chgData name="Chakraborty, Sounak" userId="f48078cb-8d21-4815-8356-e1d83ab785ca" providerId="ADAL" clId="{B18818D5-0B08-AA41-BBB5-C1D6137A4624}" dt="2020-09-16T18:56:30.002" v="2284" actId="931"/>
          <ac:spMkLst>
            <pc:docMk/>
            <pc:sldMk cId="2824746547" sldId="670"/>
            <ac:spMk id="3" creationId="{05E861AE-EB48-FF4B-96F1-8A122377BC87}"/>
          </ac:spMkLst>
        </pc:spChg>
        <pc:spChg chg="add mod">
          <ac:chgData name="Chakraborty, Sounak" userId="f48078cb-8d21-4815-8356-e1d83ab785ca" providerId="ADAL" clId="{B18818D5-0B08-AA41-BBB5-C1D6137A4624}" dt="2020-09-16T19:13:22.059" v="2477" actId="20577"/>
          <ac:spMkLst>
            <pc:docMk/>
            <pc:sldMk cId="2824746547" sldId="670"/>
            <ac:spMk id="8" creationId="{877EE22F-3EEC-B545-BBF9-CEE05E019B88}"/>
          </ac:spMkLst>
        </pc:spChg>
        <pc:picChg chg="add mod">
          <ac:chgData name="Chakraborty, Sounak" userId="f48078cb-8d21-4815-8356-e1d83ab785ca" providerId="ADAL" clId="{B18818D5-0B08-AA41-BBB5-C1D6137A4624}" dt="2020-09-16T19:13:40.502" v="2479" actId="14100"/>
          <ac:picMkLst>
            <pc:docMk/>
            <pc:sldMk cId="2824746547" sldId="670"/>
            <ac:picMk id="6" creationId="{B98B1A3F-6C07-F541-AF32-7FA03F0840AF}"/>
          </ac:picMkLst>
        </pc:picChg>
        <pc:inkChg chg="add">
          <ac:chgData name="Chakraborty, Sounak" userId="f48078cb-8d21-4815-8356-e1d83ab785ca" providerId="ADAL" clId="{B18818D5-0B08-AA41-BBB5-C1D6137A4624}" dt="2020-09-16T19:12:04.370" v="2450" actId="9405"/>
          <ac:inkMkLst>
            <pc:docMk/>
            <pc:sldMk cId="2824746547" sldId="670"/>
            <ac:inkMk id="7" creationId="{767BD24B-33B4-9948-BB4E-75A9CDF0DC76}"/>
          </ac:inkMkLst>
        </pc:inkChg>
      </pc:sldChg>
      <pc:sldChg chg="addSp delSp modSp add mod">
        <pc:chgData name="Chakraborty, Sounak" userId="f48078cb-8d21-4815-8356-e1d83ab785ca" providerId="ADAL" clId="{B18818D5-0B08-AA41-BBB5-C1D6137A4624}" dt="2020-09-16T19:11:43.318" v="2449" actId="9405"/>
        <pc:sldMkLst>
          <pc:docMk/>
          <pc:sldMk cId="3149166268" sldId="671"/>
        </pc:sldMkLst>
        <pc:spChg chg="mod">
          <ac:chgData name="Chakraborty, Sounak" userId="f48078cb-8d21-4815-8356-e1d83ab785ca" providerId="ADAL" clId="{B18818D5-0B08-AA41-BBB5-C1D6137A4624}" dt="2020-09-16T19:09:55.085" v="2439" actId="14100"/>
          <ac:spMkLst>
            <pc:docMk/>
            <pc:sldMk cId="3149166268" sldId="671"/>
            <ac:spMk id="2" creationId="{A23BE656-87E8-9C4B-B0B0-2EEFB6AC9725}"/>
          </ac:spMkLst>
        </pc:spChg>
        <pc:spChg chg="del">
          <ac:chgData name="Chakraborty, Sounak" userId="f48078cb-8d21-4815-8356-e1d83ab785ca" providerId="ADAL" clId="{B18818D5-0B08-AA41-BBB5-C1D6137A4624}" dt="2020-09-16T18:56:19.249" v="2282" actId="931"/>
          <ac:spMkLst>
            <pc:docMk/>
            <pc:sldMk cId="3149166268" sldId="671"/>
            <ac:spMk id="3" creationId="{05E861AE-EB48-FF4B-96F1-8A122377BC87}"/>
          </ac:spMkLst>
        </pc:spChg>
        <pc:spChg chg="add mod">
          <ac:chgData name="Chakraborty, Sounak" userId="f48078cb-8d21-4815-8356-e1d83ab785ca" providerId="ADAL" clId="{B18818D5-0B08-AA41-BBB5-C1D6137A4624}" dt="2020-09-16T19:10:00.428" v="2441" actId="1076"/>
          <ac:spMkLst>
            <pc:docMk/>
            <pc:sldMk cId="3149166268" sldId="671"/>
            <ac:spMk id="7" creationId="{DD979483-9D69-D14F-B769-8E4C87B9238F}"/>
          </ac:spMkLst>
        </pc:spChg>
        <pc:picChg chg="add mod">
          <ac:chgData name="Chakraborty, Sounak" userId="f48078cb-8d21-4815-8356-e1d83ab785ca" providerId="ADAL" clId="{B18818D5-0B08-AA41-BBB5-C1D6137A4624}" dt="2020-09-16T19:10:38.656" v="2446" actId="14100"/>
          <ac:picMkLst>
            <pc:docMk/>
            <pc:sldMk cId="3149166268" sldId="671"/>
            <ac:picMk id="6" creationId="{A4814068-8B7A-AB45-B6CC-0668794CFF25}"/>
          </ac:picMkLst>
        </pc:picChg>
        <pc:inkChg chg="add">
          <ac:chgData name="Chakraborty, Sounak" userId="f48078cb-8d21-4815-8356-e1d83ab785ca" providerId="ADAL" clId="{B18818D5-0B08-AA41-BBB5-C1D6137A4624}" dt="2020-09-16T19:11:08.115" v="2447" actId="9405"/>
          <ac:inkMkLst>
            <pc:docMk/>
            <pc:sldMk cId="3149166268" sldId="671"/>
            <ac:inkMk id="8" creationId="{77FB084C-7509-A840-9492-901A01408194}"/>
          </ac:inkMkLst>
        </pc:inkChg>
        <pc:inkChg chg="add">
          <ac:chgData name="Chakraborty, Sounak" userId="f48078cb-8d21-4815-8356-e1d83ab785ca" providerId="ADAL" clId="{B18818D5-0B08-AA41-BBB5-C1D6137A4624}" dt="2020-09-16T19:11:30.891" v="2448" actId="9405"/>
          <ac:inkMkLst>
            <pc:docMk/>
            <pc:sldMk cId="3149166268" sldId="671"/>
            <ac:inkMk id="9" creationId="{13DC9E09-23A4-6946-9D6B-B6F98D481612}"/>
          </ac:inkMkLst>
        </pc:inkChg>
        <pc:inkChg chg="add">
          <ac:chgData name="Chakraborty, Sounak" userId="f48078cb-8d21-4815-8356-e1d83ab785ca" providerId="ADAL" clId="{B18818D5-0B08-AA41-BBB5-C1D6137A4624}" dt="2020-09-16T19:11:43.318" v="2449" actId="9405"/>
          <ac:inkMkLst>
            <pc:docMk/>
            <pc:sldMk cId="3149166268" sldId="671"/>
            <ac:inkMk id="10" creationId="{9CFB9393-CB25-D04E-A6FB-D500A2624732}"/>
          </ac:inkMkLst>
        </pc:inkChg>
      </pc:sldChg>
      <pc:sldChg chg="addSp delSp modSp add del mod">
        <pc:chgData name="Chakraborty, Sounak" userId="f48078cb-8d21-4815-8356-e1d83ab785ca" providerId="ADAL" clId="{B18818D5-0B08-AA41-BBB5-C1D6137A4624}" dt="2020-09-16T19:10:14.954" v="2444" actId="2696"/>
        <pc:sldMkLst>
          <pc:docMk/>
          <pc:sldMk cId="1868610072" sldId="672"/>
        </pc:sldMkLst>
        <pc:spChg chg="mod">
          <ac:chgData name="Chakraborty, Sounak" userId="f48078cb-8d21-4815-8356-e1d83ab785ca" providerId="ADAL" clId="{B18818D5-0B08-AA41-BBB5-C1D6137A4624}" dt="2020-09-16T19:08:45.525" v="2422" actId="14100"/>
          <ac:spMkLst>
            <pc:docMk/>
            <pc:sldMk cId="1868610072" sldId="672"/>
            <ac:spMk id="2" creationId="{A23BE656-87E8-9C4B-B0B0-2EEFB6AC9725}"/>
          </ac:spMkLst>
        </pc:spChg>
        <pc:spChg chg="del">
          <ac:chgData name="Chakraborty, Sounak" userId="f48078cb-8d21-4815-8356-e1d83ab785ca" providerId="ADAL" clId="{B18818D5-0B08-AA41-BBB5-C1D6137A4624}" dt="2020-09-16T18:56:08.119" v="2279" actId="931"/>
          <ac:spMkLst>
            <pc:docMk/>
            <pc:sldMk cId="1868610072" sldId="672"/>
            <ac:spMk id="3" creationId="{05E861AE-EB48-FF4B-96F1-8A122377BC87}"/>
          </ac:spMkLst>
        </pc:spChg>
        <pc:spChg chg="add mod">
          <ac:chgData name="Chakraborty, Sounak" userId="f48078cb-8d21-4815-8356-e1d83ab785ca" providerId="ADAL" clId="{B18818D5-0B08-AA41-BBB5-C1D6137A4624}" dt="2020-09-16T19:09:00.649" v="2437" actId="20577"/>
          <ac:spMkLst>
            <pc:docMk/>
            <pc:sldMk cId="1868610072" sldId="672"/>
            <ac:spMk id="7" creationId="{46810C50-4D56-9F4D-8C20-D4ADE026A54B}"/>
          </ac:spMkLst>
        </pc:spChg>
        <pc:picChg chg="add mod">
          <ac:chgData name="Chakraborty, Sounak" userId="f48078cb-8d21-4815-8356-e1d83ab785ca" providerId="ADAL" clId="{B18818D5-0B08-AA41-BBB5-C1D6137A4624}" dt="2020-09-16T18:56:09.738" v="2281" actId="962"/>
          <ac:picMkLst>
            <pc:docMk/>
            <pc:sldMk cId="1868610072" sldId="672"/>
            <ac:picMk id="6" creationId="{C976A5E2-7696-D245-982C-1038931D9081}"/>
          </ac:picMkLst>
        </pc:picChg>
      </pc:sldChg>
      <pc:sldChg chg="addSp delSp modSp add mod">
        <pc:chgData name="Chakraborty, Sounak" userId="f48078cb-8d21-4815-8356-e1d83ab785ca" providerId="ADAL" clId="{B18818D5-0B08-AA41-BBB5-C1D6137A4624}" dt="2020-09-16T19:08:18.189" v="2420" actId="9405"/>
        <pc:sldMkLst>
          <pc:docMk/>
          <pc:sldMk cId="3673866201" sldId="673"/>
        </pc:sldMkLst>
        <pc:spChg chg="mod">
          <ac:chgData name="Chakraborty, Sounak" userId="f48078cb-8d21-4815-8356-e1d83ab785ca" providerId="ADAL" clId="{B18818D5-0B08-AA41-BBB5-C1D6137A4624}" dt="2020-09-16T19:06:20.728" v="2345" actId="14100"/>
          <ac:spMkLst>
            <pc:docMk/>
            <pc:sldMk cId="3673866201" sldId="673"/>
            <ac:spMk id="2" creationId="{A23BE656-87E8-9C4B-B0B0-2EEFB6AC9725}"/>
          </ac:spMkLst>
        </pc:spChg>
        <pc:spChg chg="del">
          <ac:chgData name="Chakraborty, Sounak" userId="f48078cb-8d21-4815-8356-e1d83ab785ca" providerId="ADAL" clId="{B18818D5-0B08-AA41-BBB5-C1D6137A4624}" dt="2020-09-16T18:55:59.208" v="2277" actId="931"/>
          <ac:spMkLst>
            <pc:docMk/>
            <pc:sldMk cId="3673866201" sldId="673"/>
            <ac:spMk id="3" creationId="{05E861AE-EB48-FF4B-96F1-8A122377BC87}"/>
          </ac:spMkLst>
        </pc:spChg>
        <pc:spChg chg="add mod">
          <ac:chgData name="Chakraborty, Sounak" userId="f48078cb-8d21-4815-8356-e1d83ab785ca" providerId="ADAL" clId="{B18818D5-0B08-AA41-BBB5-C1D6137A4624}" dt="2020-09-16T19:07:37.683" v="2419" actId="20577"/>
          <ac:spMkLst>
            <pc:docMk/>
            <pc:sldMk cId="3673866201" sldId="673"/>
            <ac:spMk id="8" creationId="{4457AEDD-9D95-154E-ABDD-A3B42CEA7298}"/>
          </ac:spMkLst>
        </pc:spChg>
        <pc:picChg chg="add mod">
          <ac:chgData name="Chakraborty, Sounak" userId="f48078cb-8d21-4815-8356-e1d83ab785ca" providerId="ADAL" clId="{B18818D5-0B08-AA41-BBB5-C1D6137A4624}" dt="2020-09-16T18:56:01.848" v="2278" actId="27614"/>
          <ac:picMkLst>
            <pc:docMk/>
            <pc:sldMk cId="3673866201" sldId="673"/>
            <ac:picMk id="6" creationId="{6C389477-B2E4-2B40-86F4-DD33C898966C}"/>
          </ac:picMkLst>
        </pc:picChg>
        <pc:inkChg chg="add">
          <ac:chgData name="Chakraborty, Sounak" userId="f48078cb-8d21-4815-8356-e1d83ab785ca" providerId="ADAL" clId="{B18818D5-0B08-AA41-BBB5-C1D6137A4624}" dt="2020-09-16T19:06:07.786" v="2343" actId="9405"/>
          <ac:inkMkLst>
            <pc:docMk/>
            <pc:sldMk cId="3673866201" sldId="673"/>
            <ac:inkMk id="7" creationId="{CA0BCA68-B7ED-E34A-BCB6-4D9C8D5CD124}"/>
          </ac:inkMkLst>
        </pc:inkChg>
        <pc:inkChg chg="add">
          <ac:chgData name="Chakraborty, Sounak" userId="f48078cb-8d21-4815-8356-e1d83ab785ca" providerId="ADAL" clId="{B18818D5-0B08-AA41-BBB5-C1D6137A4624}" dt="2020-09-16T19:08:18.189" v="2420" actId="9405"/>
          <ac:inkMkLst>
            <pc:docMk/>
            <pc:sldMk cId="3673866201" sldId="673"/>
            <ac:inkMk id="9" creationId="{9340FA81-BF46-6A4F-A83A-1A21243BCC94}"/>
          </ac:inkMkLst>
        </pc:inkChg>
      </pc:sldChg>
      <pc:sldChg chg="addSp delSp modSp add mod">
        <pc:chgData name="Chakraborty, Sounak" userId="f48078cb-8d21-4815-8356-e1d83ab785ca" providerId="ADAL" clId="{B18818D5-0B08-AA41-BBB5-C1D6137A4624}" dt="2020-09-16T20:33:32.121" v="3348"/>
        <pc:sldMkLst>
          <pc:docMk/>
          <pc:sldMk cId="2647614446" sldId="674"/>
        </pc:sldMkLst>
        <pc:spChg chg="mod">
          <ac:chgData name="Chakraborty, Sounak" userId="f48078cb-8d21-4815-8356-e1d83ab785ca" providerId="ADAL" clId="{B18818D5-0B08-AA41-BBB5-C1D6137A4624}" dt="2020-09-16T20:33:07.716" v="3343" actId="1076"/>
          <ac:spMkLst>
            <pc:docMk/>
            <pc:sldMk cId="2647614446" sldId="674"/>
            <ac:spMk id="2" creationId="{A23BE656-87E8-9C4B-B0B0-2EEFB6AC9725}"/>
          </ac:spMkLst>
        </pc:spChg>
        <pc:spChg chg="del">
          <ac:chgData name="Chakraborty, Sounak" userId="f48078cb-8d21-4815-8356-e1d83ab785ca" providerId="ADAL" clId="{B18818D5-0B08-AA41-BBB5-C1D6137A4624}" dt="2020-09-16T20:32:50.537" v="3337" actId="931"/>
          <ac:spMkLst>
            <pc:docMk/>
            <pc:sldMk cId="2647614446" sldId="674"/>
            <ac:spMk id="3" creationId="{05E861AE-EB48-FF4B-96F1-8A122377BC87}"/>
          </ac:spMkLst>
        </pc:spChg>
        <pc:grpChg chg="mod">
          <ac:chgData name="Chakraborty, Sounak" userId="f48078cb-8d21-4815-8356-e1d83ab785ca" providerId="ADAL" clId="{B18818D5-0B08-AA41-BBB5-C1D6137A4624}" dt="2020-09-16T20:33:32.121" v="3348"/>
          <ac:grpSpMkLst>
            <pc:docMk/>
            <pc:sldMk cId="2647614446" sldId="674"/>
            <ac:grpSpMk id="9" creationId="{25303459-B373-D843-B3C9-CB1937E918DB}"/>
          </ac:grpSpMkLst>
        </pc:grpChg>
        <pc:picChg chg="add mod">
          <ac:chgData name="Chakraborty, Sounak" userId="f48078cb-8d21-4815-8356-e1d83ab785ca" providerId="ADAL" clId="{B18818D5-0B08-AA41-BBB5-C1D6137A4624}" dt="2020-09-16T20:33:13.184" v="3345" actId="14100"/>
          <ac:picMkLst>
            <pc:docMk/>
            <pc:sldMk cId="2647614446" sldId="674"/>
            <ac:picMk id="6" creationId="{0EADADB1-4E1E-2343-AF52-9100ADE5CB01}"/>
          </ac:picMkLst>
        </pc:picChg>
        <pc:inkChg chg="add mod">
          <ac:chgData name="Chakraborty, Sounak" userId="f48078cb-8d21-4815-8356-e1d83ab785ca" providerId="ADAL" clId="{B18818D5-0B08-AA41-BBB5-C1D6137A4624}" dt="2020-09-16T20:33:32.121" v="3348"/>
          <ac:inkMkLst>
            <pc:docMk/>
            <pc:sldMk cId="2647614446" sldId="674"/>
            <ac:inkMk id="7" creationId="{2737A5B6-90CB-7243-8A28-D068796CFD4F}"/>
          </ac:inkMkLst>
        </pc:inkChg>
        <pc:inkChg chg="add mod">
          <ac:chgData name="Chakraborty, Sounak" userId="f48078cb-8d21-4815-8356-e1d83ab785ca" providerId="ADAL" clId="{B18818D5-0B08-AA41-BBB5-C1D6137A4624}" dt="2020-09-16T20:33:32.121" v="3348"/>
          <ac:inkMkLst>
            <pc:docMk/>
            <pc:sldMk cId="2647614446" sldId="674"/>
            <ac:inkMk id="8" creationId="{94B667C6-8ABB-1A4A-9702-1AE24059290B}"/>
          </ac:inkMkLst>
        </pc:inkChg>
      </pc:sldChg>
      <pc:sldChg chg="addSp delSp modSp add del mod">
        <pc:chgData name="Chakraborty, Sounak" userId="f48078cb-8d21-4815-8356-e1d83ab785ca" providerId="ADAL" clId="{B18818D5-0B08-AA41-BBB5-C1D6137A4624}" dt="2020-09-16T19:33:22.354" v="2764" actId="2696"/>
        <pc:sldMkLst>
          <pc:docMk/>
          <pc:sldMk cId="3570727650" sldId="675"/>
        </pc:sldMkLst>
        <pc:spChg chg="mod">
          <ac:chgData name="Chakraborty, Sounak" userId="f48078cb-8d21-4815-8356-e1d83ab785ca" providerId="ADAL" clId="{B18818D5-0B08-AA41-BBB5-C1D6137A4624}" dt="2020-09-16T19:33:17.161" v="2763" actId="1076"/>
          <ac:spMkLst>
            <pc:docMk/>
            <pc:sldMk cId="3570727650" sldId="675"/>
            <ac:spMk id="2" creationId="{A23BE656-87E8-9C4B-B0B0-2EEFB6AC9725}"/>
          </ac:spMkLst>
        </pc:spChg>
        <pc:spChg chg="del">
          <ac:chgData name="Chakraborty, Sounak" userId="f48078cb-8d21-4815-8356-e1d83ab785ca" providerId="ADAL" clId="{B18818D5-0B08-AA41-BBB5-C1D6137A4624}" dt="2020-09-16T19:00:08.778" v="2307" actId="931"/>
          <ac:spMkLst>
            <pc:docMk/>
            <pc:sldMk cId="3570727650" sldId="675"/>
            <ac:spMk id="3" creationId="{05E861AE-EB48-FF4B-96F1-8A122377BC87}"/>
          </ac:spMkLst>
        </pc:spChg>
        <pc:picChg chg="add mod">
          <ac:chgData name="Chakraborty, Sounak" userId="f48078cb-8d21-4815-8356-e1d83ab785ca" providerId="ADAL" clId="{B18818D5-0B08-AA41-BBB5-C1D6137A4624}" dt="2020-09-16T19:00:12.063" v="2309" actId="962"/>
          <ac:picMkLst>
            <pc:docMk/>
            <pc:sldMk cId="3570727650" sldId="675"/>
            <ac:picMk id="6" creationId="{4C4B303F-526C-FF47-8B80-68780F70B1EA}"/>
          </ac:picMkLst>
        </pc:picChg>
      </pc:sldChg>
      <pc:sldChg chg="addSp delSp modSp add mod">
        <pc:chgData name="Chakraborty, Sounak" userId="f48078cb-8d21-4815-8356-e1d83ab785ca" providerId="ADAL" clId="{B18818D5-0B08-AA41-BBB5-C1D6137A4624}" dt="2020-09-16T20:28:24.446" v="3303" actId="478"/>
        <pc:sldMkLst>
          <pc:docMk/>
          <pc:sldMk cId="701919584" sldId="676"/>
        </pc:sldMkLst>
        <pc:spChg chg="mod">
          <ac:chgData name="Chakraborty, Sounak" userId="f48078cb-8d21-4815-8356-e1d83ab785ca" providerId="ADAL" clId="{B18818D5-0B08-AA41-BBB5-C1D6137A4624}" dt="2020-09-16T20:23:39.429" v="3297" actId="1076"/>
          <ac:spMkLst>
            <pc:docMk/>
            <pc:sldMk cId="701919584" sldId="676"/>
            <ac:spMk id="2" creationId="{A23BE656-87E8-9C4B-B0B0-2EEFB6AC9725}"/>
          </ac:spMkLst>
        </pc:spChg>
        <pc:spChg chg="mod">
          <ac:chgData name="Chakraborty, Sounak" userId="f48078cb-8d21-4815-8356-e1d83ab785ca" providerId="ADAL" clId="{B18818D5-0B08-AA41-BBB5-C1D6137A4624}" dt="2020-09-16T20:23:43.760" v="3298" actId="1076"/>
          <ac:spMkLst>
            <pc:docMk/>
            <pc:sldMk cId="701919584" sldId="676"/>
            <ac:spMk id="3" creationId="{05E861AE-EB48-FF4B-96F1-8A122377BC87}"/>
          </ac:spMkLst>
        </pc:spChg>
        <pc:picChg chg="add del mod">
          <ac:chgData name="Chakraborty, Sounak" userId="f48078cb-8d21-4815-8356-e1d83ab785ca" providerId="ADAL" clId="{B18818D5-0B08-AA41-BBB5-C1D6137A4624}" dt="2020-09-16T20:28:24.446" v="3303" actId="478"/>
          <ac:picMkLst>
            <pc:docMk/>
            <pc:sldMk cId="701919584" sldId="676"/>
            <ac:picMk id="6" creationId="{3D1A6076-29A6-2C4A-A06C-E08B4B82BCFA}"/>
          </ac:picMkLst>
        </pc:picChg>
      </pc:sldChg>
      <pc:sldChg chg="addSp delSp modSp add mod">
        <pc:chgData name="Chakraborty, Sounak" userId="f48078cb-8d21-4815-8356-e1d83ab785ca" providerId="ADAL" clId="{B18818D5-0B08-AA41-BBB5-C1D6137A4624}" dt="2020-09-16T19:58:21.557" v="3262" actId="14100"/>
        <pc:sldMkLst>
          <pc:docMk/>
          <pc:sldMk cId="3156677223" sldId="677"/>
        </pc:sldMkLst>
        <pc:spChg chg="mod">
          <ac:chgData name="Chakraborty, Sounak" userId="f48078cb-8d21-4815-8356-e1d83ab785ca" providerId="ADAL" clId="{B18818D5-0B08-AA41-BBB5-C1D6137A4624}" dt="2020-09-16T19:58:05.841" v="3246" actId="14100"/>
          <ac:spMkLst>
            <pc:docMk/>
            <pc:sldMk cId="3156677223" sldId="677"/>
            <ac:spMk id="2" creationId="{A23BE656-87E8-9C4B-B0B0-2EEFB6AC9725}"/>
          </ac:spMkLst>
        </pc:spChg>
        <pc:spChg chg="del">
          <ac:chgData name="Chakraborty, Sounak" userId="f48078cb-8d21-4815-8356-e1d83ab785ca" providerId="ADAL" clId="{B18818D5-0B08-AA41-BBB5-C1D6137A4624}" dt="2020-09-16T19:56:36.479" v="3195" actId="931"/>
          <ac:spMkLst>
            <pc:docMk/>
            <pc:sldMk cId="3156677223" sldId="677"/>
            <ac:spMk id="3" creationId="{05E861AE-EB48-FF4B-96F1-8A122377BC87}"/>
          </ac:spMkLst>
        </pc:spChg>
        <pc:spChg chg="add mod">
          <ac:chgData name="Chakraborty, Sounak" userId="f48078cb-8d21-4815-8356-e1d83ab785ca" providerId="ADAL" clId="{B18818D5-0B08-AA41-BBB5-C1D6137A4624}" dt="2020-09-16T19:58:14.482" v="3260" actId="20577"/>
          <ac:spMkLst>
            <pc:docMk/>
            <pc:sldMk cId="3156677223" sldId="677"/>
            <ac:spMk id="8" creationId="{B057C1CF-6771-A34E-A6B0-1D4BB1FE59B2}"/>
          </ac:spMkLst>
        </pc:spChg>
        <pc:picChg chg="add mod">
          <ac:chgData name="Chakraborty, Sounak" userId="f48078cb-8d21-4815-8356-e1d83ab785ca" providerId="ADAL" clId="{B18818D5-0B08-AA41-BBB5-C1D6137A4624}" dt="2020-09-16T19:58:21.557" v="3262" actId="14100"/>
          <ac:picMkLst>
            <pc:docMk/>
            <pc:sldMk cId="3156677223" sldId="677"/>
            <ac:picMk id="7" creationId="{3380E9EA-AFE6-174F-B721-C72501BB83E6}"/>
          </ac:picMkLst>
        </pc:picChg>
        <pc:inkChg chg="add">
          <ac:chgData name="Chakraborty, Sounak" userId="f48078cb-8d21-4815-8356-e1d83ab785ca" providerId="ADAL" clId="{B18818D5-0B08-AA41-BBB5-C1D6137A4624}" dt="2020-09-16T19:55:43.640" v="3185" actId="9405"/>
          <ac:inkMkLst>
            <pc:docMk/>
            <pc:sldMk cId="3156677223" sldId="677"/>
            <ac:inkMk id="5" creationId="{BCD1902E-6CA5-5140-8A77-7FC315B8024F}"/>
          </ac:inkMkLst>
        </pc:inkChg>
      </pc:sldChg>
      <pc:sldChg chg="addSp delSp modSp add mod">
        <pc:chgData name="Chakraborty, Sounak" userId="f48078cb-8d21-4815-8356-e1d83ab785ca" providerId="ADAL" clId="{B18818D5-0B08-AA41-BBB5-C1D6137A4624}" dt="2020-09-16T19:55:30.296" v="3184" actId="9405"/>
        <pc:sldMkLst>
          <pc:docMk/>
          <pc:sldMk cId="3757217131" sldId="678"/>
        </pc:sldMkLst>
        <pc:spChg chg="mod">
          <ac:chgData name="Chakraborty, Sounak" userId="f48078cb-8d21-4815-8356-e1d83ab785ca" providerId="ADAL" clId="{B18818D5-0B08-AA41-BBB5-C1D6137A4624}" dt="2020-09-16T19:53:35.242" v="3076" actId="14100"/>
          <ac:spMkLst>
            <pc:docMk/>
            <pc:sldMk cId="3757217131" sldId="678"/>
            <ac:spMk id="2" creationId="{A23BE656-87E8-9C4B-B0B0-2EEFB6AC9725}"/>
          </ac:spMkLst>
        </pc:spChg>
        <pc:spChg chg="del mod">
          <ac:chgData name="Chakraborty, Sounak" userId="f48078cb-8d21-4815-8356-e1d83ab785ca" providerId="ADAL" clId="{B18818D5-0B08-AA41-BBB5-C1D6137A4624}" dt="2020-09-16T19:52:33.617" v="3062" actId="931"/>
          <ac:spMkLst>
            <pc:docMk/>
            <pc:sldMk cId="3757217131" sldId="678"/>
            <ac:spMk id="3" creationId="{05E861AE-EB48-FF4B-96F1-8A122377BC87}"/>
          </ac:spMkLst>
        </pc:spChg>
        <pc:spChg chg="add mod">
          <ac:chgData name="Chakraborty, Sounak" userId="f48078cb-8d21-4815-8356-e1d83ab785ca" providerId="ADAL" clId="{B18818D5-0B08-AA41-BBB5-C1D6137A4624}" dt="2020-09-16T19:54:46.973" v="3180" actId="20577"/>
          <ac:spMkLst>
            <pc:docMk/>
            <pc:sldMk cId="3757217131" sldId="678"/>
            <ac:spMk id="5" creationId="{60B816C0-E2D5-AD49-B089-5711606FC055}"/>
          </ac:spMkLst>
        </pc:spChg>
        <pc:spChg chg="add del mod">
          <ac:chgData name="Chakraborty, Sounak" userId="f48078cb-8d21-4815-8356-e1d83ab785ca" providerId="ADAL" clId="{B18818D5-0B08-AA41-BBB5-C1D6137A4624}" dt="2020-09-16T19:53:20.989" v="3071" actId="931"/>
          <ac:spMkLst>
            <pc:docMk/>
            <pc:sldMk cId="3757217131" sldId="678"/>
            <ac:spMk id="9" creationId="{137F79C4-7FB7-EA4D-85C3-6C29137DA2E1}"/>
          </ac:spMkLst>
        </pc:spChg>
        <pc:picChg chg="add del mod">
          <ac:chgData name="Chakraborty, Sounak" userId="f48078cb-8d21-4815-8356-e1d83ab785ca" providerId="ADAL" clId="{B18818D5-0B08-AA41-BBB5-C1D6137A4624}" dt="2020-09-16T19:52:47.620" v="3065" actId="478"/>
          <ac:picMkLst>
            <pc:docMk/>
            <pc:sldMk cId="3757217131" sldId="678"/>
            <ac:picMk id="7" creationId="{8C889C4E-A6CC-EF47-B8FB-DA047140F2EE}"/>
          </ac:picMkLst>
        </pc:picChg>
        <pc:picChg chg="add del mod">
          <ac:chgData name="Chakraborty, Sounak" userId="f48078cb-8d21-4815-8356-e1d83ab785ca" providerId="ADAL" clId="{B18818D5-0B08-AA41-BBB5-C1D6137A4624}" dt="2020-09-16T19:53:15.612" v="3070" actId="931"/>
          <ac:picMkLst>
            <pc:docMk/>
            <pc:sldMk cId="3757217131" sldId="678"/>
            <ac:picMk id="11" creationId="{DD285A1F-27DA-4D47-8BC6-E88597817BAE}"/>
          </ac:picMkLst>
        </pc:picChg>
        <pc:picChg chg="add mod">
          <ac:chgData name="Chakraborty, Sounak" userId="f48078cb-8d21-4815-8356-e1d83ab785ca" providerId="ADAL" clId="{B18818D5-0B08-AA41-BBB5-C1D6137A4624}" dt="2020-09-16T19:55:12.084" v="3182" actId="14100"/>
          <ac:picMkLst>
            <pc:docMk/>
            <pc:sldMk cId="3757217131" sldId="678"/>
            <ac:picMk id="13" creationId="{A2306E47-7C4E-EE4E-BB97-5B837880C96E}"/>
          </ac:picMkLst>
        </pc:picChg>
        <pc:inkChg chg="add">
          <ac:chgData name="Chakraborty, Sounak" userId="f48078cb-8d21-4815-8356-e1d83ab785ca" providerId="ADAL" clId="{B18818D5-0B08-AA41-BBB5-C1D6137A4624}" dt="2020-09-16T19:55:22.286" v="3183" actId="9405"/>
          <ac:inkMkLst>
            <pc:docMk/>
            <pc:sldMk cId="3757217131" sldId="678"/>
            <ac:inkMk id="14" creationId="{EC2892C7-2C5F-AA4F-8696-E5F02872CC99}"/>
          </ac:inkMkLst>
        </pc:inkChg>
        <pc:inkChg chg="add">
          <ac:chgData name="Chakraborty, Sounak" userId="f48078cb-8d21-4815-8356-e1d83ab785ca" providerId="ADAL" clId="{B18818D5-0B08-AA41-BBB5-C1D6137A4624}" dt="2020-09-16T19:55:30.296" v="3184" actId="9405"/>
          <ac:inkMkLst>
            <pc:docMk/>
            <pc:sldMk cId="3757217131" sldId="678"/>
            <ac:inkMk id="15" creationId="{0FBDDB51-ABDC-AE4E-9516-1F71A91579DD}"/>
          </ac:inkMkLst>
        </pc:inkChg>
      </pc:sldChg>
      <pc:sldChg chg="addSp delSp modSp add mod">
        <pc:chgData name="Chakraborty, Sounak" userId="f48078cb-8d21-4815-8356-e1d83ab785ca" providerId="ADAL" clId="{B18818D5-0B08-AA41-BBB5-C1D6137A4624}" dt="2020-09-16T19:37:35.821" v="2994" actId="20577"/>
        <pc:sldMkLst>
          <pc:docMk/>
          <pc:sldMk cId="3254686453" sldId="679"/>
        </pc:sldMkLst>
        <pc:spChg chg="mod">
          <ac:chgData name="Chakraborty, Sounak" userId="f48078cb-8d21-4815-8356-e1d83ab785ca" providerId="ADAL" clId="{B18818D5-0B08-AA41-BBB5-C1D6137A4624}" dt="2020-09-16T19:35:03.448" v="2831" actId="14100"/>
          <ac:spMkLst>
            <pc:docMk/>
            <pc:sldMk cId="3254686453" sldId="679"/>
            <ac:spMk id="2" creationId="{A23BE656-87E8-9C4B-B0B0-2EEFB6AC9725}"/>
          </ac:spMkLst>
        </pc:spChg>
        <pc:spChg chg="del">
          <ac:chgData name="Chakraborty, Sounak" userId="f48078cb-8d21-4815-8356-e1d83ab785ca" providerId="ADAL" clId="{B18818D5-0B08-AA41-BBB5-C1D6137A4624}" dt="2020-09-16T19:01:13.561" v="2313" actId="931"/>
          <ac:spMkLst>
            <pc:docMk/>
            <pc:sldMk cId="3254686453" sldId="679"/>
            <ac:spMk id="3" creationId="{05E861AE-EB48-FF4B-96F1-8A122377BC87}"/>
          </ac:spMkLst>
        </pc:spChg>
        <pc:spChg chg="add mod">
          <ac:chgData name="Chakraborty, Sounak" userId="f48078cb-8d21-4815-8356-e1d83ab785ca" providerId="ADAL" clId="{B18818D5-0B08-AA41-BBB5-C1D6137A4624}" dt="2020-09-16T19:37:35.821" v="2994" actId="20577"/>
          <ac:spMkLst>
            <pc:docMk/>
            <pc:sldMk cId="3254686453" sldId="679"/>
            <ac:spMk id="5" creationId="{74C962D0-485D-5A4B-971F-F5460794E239}"/>
          </ac:spMkLst>
        </pc:spChg>
        <pc:picChg chg="add mod">
          <ac:chgData name="Chakraborty, Sounak" userId="f48078cb-8d21-4815-8356-e1d83ab785ca" providerId="ADAL" clId="{B18818D5-0B08-AA41-BBB5-C1D6137A4624}" dt="2020-09-16T19:37:12.423" v="2987" actId="1076"/>
          <ac:picMkLst>
            <pc:docMk/>
            <pc:sldMk cId="3254686453" sldId="679"/>
            <ac:picMk id="6" creationId="{26B5FCA1-1EC4-0340-9DFD-1196DACA1AE4}"/>
          </ac:picMkLst>
        </pc:picChg>
      </pc:sldChg>
      <pc:sldChg chg="addSp delSp modSp add mod">
        <pc:chgData name="Chakraborty, Sounak" userId="f48078cb-8d21-4815-8356-e1d83ab785ca" providerId="ADAL" clId="{B18818D5-0B08-AA41-BBB5-C1D6137A4624}" dt="2020-09-16T19:34:23.379" v="2829" actId="14100"/>
        <pc:sldMkLst>
          <pc:docMk/>
          <pc:sldMk cId="210989918" sldId="680"/>
        </pc:sldMkLst>
        <pc:spChg chg="mod">
          <ac:chgData name="Chakraborty, Sounak" userId="f48078cb-8d21-4815-8356-e1d83ab785ca" providerId="ADAL" clId="{B18818D5-0B08-AA41-BBB5-C1D6137A4624}" dt="2020-09-16T19:33:32.607" v="2766" actId="14100"/>
          <ac:spMkLst>
            <pc:docMk/>
            <pc:sldMk cId="210989918" sldId="680"/>
            <ac:spMk id="2" creationId="{A23BE656-87E8-9C4B-B0B0-2EEFB6AC9725}"/>
          </ac:spMkLst>
        </pc:spChg>
        <pc:spChg chg="del">
          <ac:chgData name="Chakraborty, Sounak" userId="f48078cb-8d21-4815-8356-e1d83ab785ca" providerId="ADAL" clId="{B18818D5-0B08-AA41-BBB5-C1D6137A4624}" dt="2020-09-16T19:00:46.061" v="2310" actId="931"/>
          <ac:spMkLst>
            <pc:docMk/>
            <pc:sldMk cId="210989918" sldId="680"/>
            <ac:spMk id="3" creationId="{05E861AE-EB48-FF4B-96F1-8A122377BC87}"/>
          </ac:spMkLst>
        </pc:spChg>
        <pc:spChg chg="add mod">
          <ac:chgData name="Chakraborty, Sounak" userId="f48078cb-8d21-4815-8356-e1d83ab785ca" providerId="ADAL" clId="{B18818D5-0B08-AA41-BBB5-C1D6137A4624}" dt="2020-09-16T19:34:10.217" v="2827" actId="20577"/>
          <ac:spMkLst>
            <pc:docMk/>
            <pc:sldMk cId="210989918" sldId="680"/>
            <ac:spMk id="5" creationId="{F6A2825F-6700-404E-9C92-0A340657A820}"/>
          </ac:spMkLst>
        </pc:spChg>
        <pc:picChg chg="add mod">
          <ac:chgData name="Chakraborty, Sounak" userId="f48078cb-8d21-4815-8356-e1d83ab785ca" providerId="ADAL" clId="{B18818D5-0B08-AA41-BBB5-C1D6137A4624}" dt="2020-09-16T19:34:23.379" v="2829" actId="14100"/>
          <ac:picMkLst>
            <pc:docMk/>
            <pc:sldMk cId="210989918" sldId="680"/>
            <ac:picMk id="6" creationId="{EF0E6660-B37A-2346-8391-AB9B48FF3A4D}"/>
          </ac:picMkLst>
        </pc:picChg>
      </pc:sldChg>
      <pc:sldChg chg="add">
        <pc:chgData name="Chakraborty, Sounak" userId="f48078cb-8d21-4815-8356-e1d83ab785ca" providerId="ADAL" clId="{B18818D5-0B08-AA41-BBB5-C1D6137A4624}" dt="2020-09-16T19:52:44.169" v="3064" actId="2890"/>
        <pc:sldMkLst>
          <pc:docMk/>
          <pc:sldMk cId="1959299253" sldId="681"/>
        </pc:sldMkLst>
      </pc:sldChg>
      <pc:sldChg chg="addSp delSp modSp add mod">
        <pc:chgData name="Chakraborty, Sounak" userId="f48078cb-8d21-4815-8356-e1d83ab785ca" providerId="ADAL" clId="{B18818D5-0B08-AA41-BBB5-C1D6137A4624}" dt="2020-09-16T20:28:47.496" v="3309" actId="1076"/>
        <pc:sldMkLst>
          <pc:docMk/>
          <pc:sldMk cId="1230151307" sldId="682"/>
        </pc:sldMkLst>
        <pc:spChg chg="del">
          <ac:chgData name="Chakraborty, Sounak" userId="f48078cb-8d21-4815-8356-e1d83ab785ca" providerId="ADAL" clId="{B18818D5-0B08-AA41-BBB5-C1D6137A4624}" dt="2020-09-16T20:28:35.725" v="3305" actId="478"/>
          <ac:spMkLst>
            <pc:docMk/>
            <pc:sldMk cId="1230151307" sldId="682"/>
            <ac:spMk id="3" creationId="{05E861AE-EB48-FF4B-96F1-8A122377BC87}"/>
          </ac:spMkLst>
        </pc:spChg>
        <pc:spChg chg="add del mod">
          <ac:chgData name="Chakraborty, Sounak" userId="f48078cb-8d21-4815-8356-e1d83ab785ca" providerId="ADAL" clId="{B18818D5-0B08-AA41-BBB5-C1D6137A4624}" dt="2020-09-16T20:28:39.841" v="3306" actId="478"/>
          <ac:spMkLst>
            <pc:docMk/>
            <pc:sldMk cId="1230151307" sldId="682"/>
            <ac:spMk id="7" creationId="{B1F1E2A1-8EB5-964D-810D-8AFCC226DF3A}"/>
          </ac:spMkLst>
        </pc:spChg>
        <pc:picChg chg="mod">
          <ac:chgData name="Chakraborty, Sounak" userId="f48078cb-8d21-4815-8356-e1d83ab785ca" providerId="ADAL" clId="{B18818D5-0B08-AA41-BBB5-C1D6137A4624}" dt="2020-09-16T20:28:47.496" v="3309" actId="1076"/>
          <ac:picMkLst>
            <pc:docMk/>
            <pc:sldMk cId="1230151307" sldId="682"/>
            <ac:picMk id="6" creationId="{3D1A6076-29A6-2C4A-A06C-E08B4B82BCFA}"/>
          </ac:picMkLst>
        </pc:picChg>
      </pc:sldChg>
      <pc:sldChg chg="addSp delSp modSp add mod">
        <pc:chgData name="Chakraborty, Sounak" userId="f48078cb-8d21-4815-8356-e1d83ab785ca" providerId="ADAL" clId="{B18818D5-0B08-AA41-BBB5-C1D6137A4624}" dt="2020-09-16T20:38:18.117" v="3508" actId="14100"/>
        <pc:sldMkLst>
          <pc:docMk/>
          <pc:sldMk cId="580069681" sldId="683"/>
        </pc:sldMkLst>
        <pc:spChg chg="mod">
          <ac:chgData name="Chakraborty, Sounak" userId="f48078cb-8d21-4815-8356-e1d83ab785ca" providerId="ADAL" clId="{B18818D5-0B08-AA41-BBB5-C1D6137A4624}" dt="2020-09-16T20:38:04.618" v="3505" actId="20577"/>
          <ac:spMkLst>
            <pc:docMk/>
            <pc:sldMk cId="580069681" sldId="683"/>
            <ac:spMk id="2" creationId="{FA538E64-D169-CC47-B21C-9C5AB924047B}"/>
          </ac:spMkLst>
        </pc:spChg>
        <pc:spChg chg="del">
          <ac:chgData name="Chakraborty, Sounak" userId="f48078cb-8d21-4815-8356-e1d83ab785ca" providerId="ADAL" clId="{B18818D5-0B08-AA41-BBB5-C1D6137A4624}" dt="2020-09-16T20:37:41.269" v="3425" actId="931"/>
          <ac:spMkLst>
            <pc:docMk/>
            <pc:sldMk cId="580069681" sldId="683"/>
            <ac:spMk id="3" creationId="{199D041B-BB85-1B42-82A8-1F48F1A83E5D}"/>
          </ac:spMkLst>
        </pc:spChg>
        <pc:picChg chg="add mod">
          <ac:chgData name="Chakraborty, Sounak" userId="f48078cb-8d21-4815-8356-e1d83ab785ca" providerId="ADAL" clId="{B18818D5-0B08-AA41-BBB5-C1D6137A4624}" dt="2020-09-16T20:38:18.117" v="3508" actId="14100"/>
          <ac:picMkLst>
            <pc:docMk/>
            <pc:sldMk cId="580069681" sldId="683"/>
            <ac:picMk id="6" creationId="{2054CEE3-70E3-9240-A071-A464E5B8A7AA}"/>
          </ac:picMkLst>
        </pc:picChg>
      </pc:sldChg>
      <pc:sldChg chg="addSp delSp modSp add mod">
        <pc:chgData name="Chakraborty, Sounak" userId="f48078cb-8d21-4815-8356-e1d83ab785ca" providerId="ADAL" clId="{B18818D5-0B08-AA41-BBB5-C1D6137A4624}" dt="2020-09-16T20:36:57.781" v="3424" actId="14100"/>
        <pc:sldMkLst>
          <pc:docMk/>
          <pc:sldMk cId="2622994391" sldId="684"/>
        </pc:sldMkLst>
        <pc:spChg chg="mod">
          <ac:chgData name="Chakraborty, Sounak" userId="f48078cb-8d21-4815-8356-e1d83ab785ca" providerId="ADAL" clId="{B18818D5-0B08-AA41-BBB5-C1D6137A4624}" dt="2020-09-16T20:36:51.893" v="3422" actId="27636"/>
          <ac:spMkLst>
            <pc:docMk/>
            <pc:sldMk cId="2622994391" sldId="684"/>
            <ac:spMk id="2" creationId="{C15EFC3C-68EB-BC4C-8257-88254F3FE8AA}"/>
          </ac:spMkLst>
        </pc:spChg>
        <pc:spChg chg="del">
          <ac:chgData name="Chakraborty, Sounak" userId="f48078cb-8d21-4815-8356-e1d83ab785ca" providerId="ADAL" clId="{B18818D5-0B08-AA41-BBB5-C1D6137A4624}" dt="2020-09-16T20:36:45.613" v="3417" actId="931"/>
          <ac:spMkLst>
            <pc:docMk/>
            <pc:sldMk cId="2622994391" sldId="684"/>
            <ac:spMk id="3" creationId="{FD33B51C-D1CD-F647-A078-3563B7AEB121}"/>
          </ac:spMkLst>
        </pc:spChg>
        <pc:picChg chg="add mod">
          <ac:chgData name="Chakraborty, Sounak" userId="f48078cb-8d21-4815-8356-e1d83ab785ca" providerId="ADAL" clId="{B18818D5-0B08-AA41-BBB5-C1D6137A4624}" dt="2020-09-16T20:36:57.781" v="3424" actId="14100"/>
          <ac:picMkLst>
            <pc:docMk/>
            <pc:sldMk cId="2622994391" sldId="684"/>
            <ac:picMk id="7" creationId="{3E02B988-509A-AB45-AF69-1B83936A5DB4}"/>
          </ac:picMkLst>
        </pc:picChg>
        <pc:inkChg chg="add">
          <ac:chgData name="Chakraborty, Sounak" userId="f48078cb-8d21-4815-8356-e1d83ab785ca" providerId="ADAL" clId="{B18818D5-0B08-AA41-BBB5-C1D6137A4624}" dt="2020-09-16T20:36:10.687" v="3351" actId="9405"/>
          <ac:inkMkLst>
            <pc:docMk/>
            <pc:sldMk cId="2622994391" sldId="684"/>
            <ac:inkMk id="5" creationId="{A2C97325-348B-1D49-89F8-33FDE394C991}"/>
          </ac:inkMkLst>
        </pc:inkChg>
      </pc:sldChg>
      <pc:sldChg chg="modSp add mod">
        <pc:chgData name="Chakraborty, Sounak" userId="f48078cb-8d21-4815-8356-e1d83ab785ca" providerId="ADAL" clId="{B18818D5-0B08-AA41-BBB5-C1D6137A4624}" dt="2020-09-16T20:44:50.241" v="3774" actId="1076"/>
        <pc:sldMkLst>
          <pc:docMk/>
          <pc:sldMk cId="629010648" sldId="685"/>
        </pc:sldMkLst>
        <pc:spChg chg="mod">
          <ac:chgData name="Chakraborty, Sounak" userId="f48078cb-8d21-4815-8356-e1d83ab785ca" providerId="ADAL" clId="{B18818D5-0B08-AA41-BBB5-C1D6137A4624}" dt="2020-09-16T20:39:38.843" v="3532" actId="20577"/>
          <ac:spMkLst>
            <pc:docMk/>
            <pc:sldMk cId="629010648" sldId="685"/>
            <ac:spMk id="2" creationId="{D567505D-8524-C840-804E-F6AACB0297E2}"/>
          </ac:spMkLst>
        </pc:spChg>
        <pc:spChg chg="mod">
          <ac:chgData name="Chakraborty, Sounak" userId="f48078cb-8d21-4815-8356-e1d83ab785ca" providerId="ADAL" clId="{B18818D5-0B08-AA41-BBB5-C1D6137A4624}" dt="2020-09-16T20:44:50.241" v="3774" actId="1076"/>
          <ac:spMkLst>
            <pc:docMk/>
            <pc:sldMk cId="629010648" sldId="685"/>
            <ac:spMk id="3" creationId="{05047623-643F-1B4C-95B9-0BE1E4BF4F00}"/>
          </ac:spMkLst>
        </pc:spChg>
      </pc:sldChg>
      <pc:sldChg chg="addSp delSp modSp add del mod">
        <pc:chgData name="Chakraborty, Sounak" userId="f48078cb-8d21-4815-8356-e1d83ab785ca" providerId="ADAL" clId="{B18818D5-0B08-AA41-BBB5-C1D6137A4624}" dt="2020-09-16T20:39:16.681" v="3511" actId="2696"/>
        <pc:sldMkLst>
          <pc:docMk/>
          <pc:sldMk cId="3071119213" sldId="685"/>
        </pc:sldMkLst>
        <pc:spChg chg="add mod">
          <ac:chgData name="Chakraborty, Sounak" userId="f48078cb-8d21-4815-8356-e1d83ab785ca" providerId="ADAL" clId="{B18818D5-0B08-AA41-BBB5-C1D6137A4624}" dt="2020-09-16T20:39:13.707" v="3510" actId="478"/>
          <ac:spMkLst>
            <pc:docMk/>
            <pc:sldMk cId="3071119213" sldId="685"/>
            <ac:spMk id="6" creationId="{657970D3-2E02-D94B-BB25-4A68700093D6}"/>
          </ac:spMkLst>
        </pc:spChg>
        <pc:picChg chg="del">
          <ac:chgData name="Chakraborty, Sounak" userId="f48078cb-8d21-4815-8356-e1d83ab785ca" providerId="ADAL" clId="{B18818D5-0B08-AA41-BBB5-C1D6137A4624}" dt="2020-09-16T20:39:13.707" v="3510" actId="478"/>
          <ac:picMkLst>
            <pc:docMk/>
            <pc:sldMk cId="3071119213" sldId="685"/>
            <ac:picMk id="7" creationId="{3E02B988-509A-AB45-AF69-1B83936A5DB4}"/>
          </ac:picMkLst>
        </pc:picChg>
      </pc:sldChg>
      <pc:sldChg chg="addSp delSp modSp add mod">
        <pc:chgData name="Chakraborty, Sounak" userId="f48078cb-8d21-4815-8356-e1d83ab785ca" providerId="ADAL" clId="{B18818D5-0B08-AA41-BBB5-C1D6137A4624}" dt="2020-09-17T01:19:14.017" v="4096" actId="9405"/>
        <pc:sldMkLst>
          <pc:docMk/>
          <pc:sldMk cId="808823725" sldId="686"/>
        </pc:sldMkLst>
        <pc:spChg chg="mod">
          <ac:chgData name="Chakraborty, Sounak" userId="f48078cb-8d21-4815-8356-e1d83ab785ca" providerId="ADAL" clId="{B18818D5-0B08-AA41-BBB5-C1D6137A4624}" dt="2020-09-17T01:16:57.654" v="4065" actId="14100"/>
          <ac:spMkLst>
            <pc:docMk/>
            <pc:sldMk cId="808823725" sldId="686"/>
            <ac:spMk id="2" creationId="{7B8CB902-6812-264C-A7A0-1ADA65F1DE39}"/>
          </ac:spMkLst>
        </pc:spChg>
        <pc:spChg chg="del">
          <ac:chgData name="Chakraborty, Sounak" userId="f48078cb-8d21-4815-8356-e1d83ab785ca" providerId="ADAL" clId="{B18818D5-0B08-AA41-BBB5-C1D6137A4624}" dt="2020-09-17T01:17:12.121" v="4067" actId="931"/>
          <ac:spMkLst>
            <pc:docMk/>
            <pc:sldMk cId="808823725" sldId="686"/>
            <ac:spMk id="3" creationId="{15207FA4-8462-424D-B2F7-9503EA254B2C}"/>
          </ac:spMkLst>
        </pc:spChg>
        <pc:spChg chg="add mod">
          <ac:chgData name="Chakraborty, Sounak" userId="f48078cb-8d21-4815-8356-e1d83ab785ca" providerId="ADAL" clId="{B18818D5-0B08-AA41-BBB5-C1D6137A4624}" dt="2020-09-17T01:17:44.722" v="4092" actId="20577"/>
          <ac:spMkLst>
            <pc:docMk/>
            <pc:sldMk cId="808823725" sldId="686"/>
            <ac:spMk id="5" creationId="{1B0B1297-CA3C-5E42-BDD6-D722862BC61A}"/>
          </ac:spMkLst>
        </pc:spChg>
        <pc:picChg chg="add mod">
          <ac:chgData name="Chakraborty, Sounak" userId="f48078cb-8d21-4815-8356-e1d83ab785ca" providerId="ADAL" clId="{B18818D5-0B08-AA41-BBB5-C1D6137A4624}" dt="2020-09-17T01:17:58.943" v="4095" actId="14100"/>
          <ac:picMkLst>
            <pc:docMk/>
            <pc:sldMk cId="808823725" sldId="686"/>
            <ac:picMk id="7" creationId="{42BBCB9B-204D-0147-9D40-EA195D181BF8}"/>
          </ac:picMkLst>
        </pc:picChg>
        <pc:inkChg chg="add">
          <ac:chgData name="Chakraborty, Sounak" userId="f48078cb-8d21-4815-8356-e1d83ab785ca" providerId="ADAL" clId="{B18818D5-0B08-AA41-BBB5-C1D6137A4624}" dt="2020-09-17T01:19:14.017" v="4096" actId="9405"/>
          <ac:inkMkLst>
            <pc:docMk/>
            <pc:sldMk cId="808823725" sldId="686"/>
            <ac:inkMk id="8" creationId="{DA7F73C3-5F74-C143-B387-00D817016DFE}"/>
          </ac:inkMkLst>
        </pc:inkChg>
      </pc:sldChg>
      <pc:sldChg chg="addSp delSp modSp add mod">
        <pc:chgData name="Chakraborty, Sounak" userId="f48078cb-8d21-4815-8356-e1d83ab785ca" providerId="ADAL" clId="{B18818D5-0B08-AA41-BBB5-C1D6137A4624}" dt="2020-09-17T01:14:55.985" v="4032" actId="9405"/>
        <pc:sldMkLst>
          <pc:docMk/>
          <pc:sldMk cId="839061019" sldId="687"/>
        </pc:sldMkLst>
        <pc:spChg chg="mod">
          <ac:chgData name="Chakraborty, Sounak" userId="f48078cb-8d21-4815-8356-e1d83ab785ca" providerId="ADAL" clId="{B18818D5-0B08-AA41-BBB5-C1D6137A4624}" dt="2020-09-17T01:13:47.358" v="3994" actId="1076"/>
          <ac:spMkLst>
            <pc:docMk/>
            <pc:sldMk cId="839061019" sldId="687"/>
            <ac:spMk id="2" creationId="{7B8CB902-6812-264C-A7A0-1ADA65F1DE39}"/>
          </ac:spMkLst>
        </pc:spChg>
        <pc:spChg chg="del">
          <ac:chgData name="Chakraborty, Sounak" userId="f48078cb-8d21-4815-8356-e1d83ab785ca" providerId="ADAL" clId="{B18818D5-0B08-AA41-BBB5-C1D6137A4624}" dt="2020-09-17T01:14:00.714" v="3996" actId="931"/>
          <ac:spMkLst>
            <pc:docMk/>
            <pc:sldMk cId="839061019" sldId="687"/>
            <ac:spMk id="3" creationId="{15207FA4-8462-424D-B2F7-9503EA254B2C}"/>
          </ac:spMkLst>
        </pc:spChg>
        <pc:spChg chg="add mod">
          <ac:chgData name="Chakraborty, Sounak" userId="f48078cb-8d21-4815-8356-e1d83ab785ca" providerId="ADAL" clId="{B18818D5-0B08-AA41-BBB5-C1D6137A4624}" dt="2020-09-17T01:14:34.075" v="4029" actId="27636"/>
          <ac:spMkLst>
            <pc:docMk/>
            <pc:sldMk cId="839061019" sldId="687"/>
            <ac:spMk id="5" creationId="{63484ACD-7702-C04E-8A63-C8E13BE63231}"/>
          </ac:spMkLst>
        </pc:spChg>
        <pc:picChg chg="add mod">
          <ac:chgData name="Chakraborty, Sounak" userId="f48078cb-8d21-4815-8356-e1d83ab785ca" providerId="ADAL" clId="{B18818D5-0B08-AA41-BBB5-C1D6137A4624}" dt="2020-09-17T01:14:42.600" v="4031" actId="14100"/>
          <ac:picMkLst>
            <pc:docMk/>
            <pc:sldMk cId="839061019" sldId="687"/>
            <ac:picMk id="7" creationId="{93FD2783-D298-7D4F-BF16-71DF05B0D7A5}"/>
          </ac:picMkLst>
        </pc:picChg>
        <pc:inkChg chg="add">
          <ac:chgData name="Chakraborty, Sounak" userId="f48078cb-8d21-4815-8356-e1d83ab785ca" providerId="ADAL" clId="{B18818D5-0B08-AA41-BBB5-C1D6137A4624}" dt="2020-09-17T01:14:55.985" v="4032" actId="9405"/>
          <ac:inkMkLst>
            <pc:docMk/>
            <pc:sldMk cId="839061019" sldId="687"/>
            <ac:inkMk id="8" creationId="{C6F6AB50-F231-734A-BFC6-9D6749F0EBF0}"/>
          </ac:inkMkLst>
        </pc:inkChg>
      </pc:sldChg>
      <pc:sldChg chg="addSp delSp modSp add mod">
        <pc:chgData name="Chakraborty, Sounak" userId="f48078cb-8d21-4815-8356-e1d83ab785ca" providerId="ADAL" clId="{B18818D5-0B08-AA41-BBB5-C1D6137A4624}" dt="2020-09-17T01:13:18.648" v="3991" actId="9405"/>
        <pc:sldMkLst>
          <pc:docMk/>
          <pc:sldMk cId="2346953411" sldId="688"/>
        </pc:sldMkLst>
        <pc:spChg chg="mod">
          <ac:chgData name="Chakraborty, Sounak" userId="f48078cb-8d21-4815-8356-e1d83ab785ca" providerId="ADAL" clId="{B18818D5-0B08-AA41-BBB5-C1D6137A4624}" dt="2020-09-17T01:11:50.998" v="3953" actId="14100"/>
          <ac:spMkLst>
            <pc:docMk/>
            <pc:sldMk cId="2346953411" sldId="688"/>
            <ac:spMk id="2" creationId="{7B8CB902-6812-264C-A7A0-1ADA65F1DE39}"/>
          </ac:spMkLst>
        </pc:spChg>
        <pc:spChg chg="del">
          <ac:chgData name="Chakraborty, Sounak" userId="f48078cb-8d21-4815-8356-e1d83ab785ca" providerId="ADAL" clId="{B18818D5-0B08-AA41-BBB5-C1D6137A4624}" dt="2020-09-17T01:12:22.667" v="3955" actId="931"/>
          <ac:spMkLst>
            <pc:docMk/>
            <pc:sldMk cId="2346953411" sldId="688"/>
            <ac:spMk id="3" creationId="{15207FA4-8462-424D-B2F7-9503EA254B2C}"/>
          </ac:spMkLst>
        </pc:spChg>
        <pc:spChg chg="add mod">
          <ac:chgData name="Chakraborty, Sounak" userId="f48078cb-8d21-4815-8356-e1d83ab785ca" providerId="ADAL" clId="{B18818D5-0B08-AA41-BBB5-C1D6137A4624}" dt="2020-09-17T01:12:51.976" v="3989" actId="20577"/>
          <ac:spMkLst>
            <pc:docMk/>
            <pc:sldMk cId="2346953411" sldId="688"/>
            <ac:spMk id="6" creationId="{D08972E7-36D6-2C44-8B1E-6518994EFEF9}"/>
          </ac:spMkLst>
        </pc:spChg>
        <pc:picChg chg="add mod">
          <ac:chgData name="Chakraborty, Sounak" userId="f48078cb-8d21-4815-8356-e1d83ab785ca" providerId="ADAL" clId="{B18818D5-0B08-AA41-BBB5-C1D6137A4624}" dt="2020-09-17T01:12:58.037" v="3990" actId="14100"/>
          <ac:picMkLst>
            <pc:docMk/>
            <pc:sldMk cId="2346953411" sldId="688"/>
            <ac:picMk id="8" creationId="{61FA198F-307B-F04B-B17D-50D30A99F4DF}"/>
          </ac:picMkLst>
        </pc:picChg>
        <pc:inkChg chg="add">
          <ac:chgData name="Chakraborty, Sounak" userId="f48078cb-8d21-4815-8356-e1d83ab785ca" providerId="ADAL" clId="{B18818D5-0B08-AA41-BBB5-C1D6137A4624}" dt="2020-09-17T01:11:40.864" v="3951" actId="9405"/>
          <ac:inkMkLst>
            <pc:docMk/>
            <pc:sldMk cId="2346953411" sldId="688"/>
            <ac:inkMk id="5" creationId="{3D146A8D-E748-3D4B-B284-399C3EDC7182}"/>
          </ac:inkMkLst>
        </pc:inkChg>
        <pc:inkChg chg="add">
          <ac:chgData name="Chakraborty, Sounak" userId="f48078cb-8d21-4815-8356-e1d83ab785ca" providerId="ADAL" clId="{B18818D5-0B08-AA41-BBB5-C1D6137A4624}" dt="2020-09-17T01:13:18.648" v="3991" actId="9405"/>
          <ac:inkMkLst>
            <pc:docMk/>
            <pc:sldMk cId="2346953411" sldId="688"/>
            <ac:inkMk id="9" creationId="{31712802-04E8-E649-9AB1-94D0515BB288}"/>
          </ac:inkMkLst>
        </pc:inkChg>
      </pc:sldChg>
      <pc:sldChg chg="addSp delSp modSp add mod">
        <pc:chgData name="Chakraborty, Sounak" userId="f48078cb-8d21-4815-8356-e1d83ab785ca" providerId="ADAL" clId="{B18818D5-0B08-AA41-BBB5-C1D6137A4624}" dt="2020-09-17T01:11:36.419" v="3950" actId="9405"/>
        <pc:sldMkLst>
          <pc:docMk/>
          <pc:sldMk cId="2911201164" sldId="689"/>
        </pc:sldMkLst>
        <pc:spChg chg="mod">
          <ac:chgData name="Chakraborty, Sounak" userId="f48078cb-8d21-4815-8356-e1d83ab785ca" providerId="ADAL" clId="{B18818D5-0B08-AA41-BBB5-C1D6137A4624}" dt="2020-09-17T01:09:56.713" v="3823" actId="1076"/>
          <ac:spMkLst>
            <pc:docMk/>
            <pc:sldMk cId="2911201164" sldId="689"/>
            <ac:spMk id="2" creationId="{7B8CB902-6812-264C-A7A0-1ADA65F1DE39}"/>
          </ac:spMkLst>
        </pc:spChg>
        <pc:spChg chg="del">
          <ac:chgData name="Chakraborty, Sounak" userId="f48078cb-8d21-4815-8356-e1d83ab785ca" providerId="ADAL" clId="{B18818D5-0B08-AA41-BBB5-C1D6137A4624}" dt="2020-09-17T01:09:38.764" v="3818" actId="931"/>
          <ac:spMkLst>
            <pc:docMk/>
            <pc:sldMk cId="2911201164" sldId="689"/>
            <ac:spMk id="3" creationId="{15207FA4-8462-424D-B2F7-9503EA254B2C}"/>
          </ac:spMkLst>
        </pc:spChg>
        <pc:spChg chg="add mod">
          <ac:chgData name="Chakraborty, Sounak" userId="f48078cb-8d21-4815-8356-e1d83ab785ca" providerId="ADAL" clId="{B18818D5-0B08-AA41-BBB5-C1D6137A4624}" dt="2020-09-17T01:11:15.160" v="3946" actId="27636"/>
          <ac:spMkLst>
            <pc:docMk/>
            <pc:sldMk cId="2911201164" sldId="689"/>
            <ac:spMk id="7" creationId="{023B546B-E7C2-B54D-93AB-62A451A3274C}"/>
          </ac:spMkLst>
        </pc:spChg>
        <pc:picChg chg="add mod">
          <ac:chgData name="Chakraborty, Sounak" userId="f48078cb-8d21-4815-8356-e1d83ab785ca" providerId="ADAL" clId="{B18818D5-0B08-AA41-BBB5-C1D6137A4624}" dt="2020-09-17T01:11:25.314" v="3949" actId="14100"/>
          <ac:picMkLst>
            <pc:docMk/>
            <pc:sldMk cId="2911201164" sldId="689"/>
            <ac:picMk id="6" creationId="{9CCF1059-B6F0-C84A-9BC1-DAE45292B17D}"/>
          </ac:picMkLst>
        </pc:picChg>
        <pc:inkChg chg="add">
          <ac:chgData name="Chakraborty, Sounak" userId="f48078cb-8d21-4815-8356-e1d83ab785ca" providerId="ADAL" clId="{B18818D5-0B08-AA41-BBB5-C1D6137A4624}" dt="2020-09-17T01:11:36.419" v="3950" actId="9405"/>
          <ac:inkMkLst>
            <pc:docMk/>
            <pc:sldMk cId="2911201164" sldId="689"/>
            <ac:inkMk id="8" creationId="{E56920BD-E7C2-3746-80DB-9DC3FBAE0D46}"/>
          </ac:inkMkLst>
        </pc:inkChg>
      </pc:sldChg>
      <pc:sldChg chg="addSp delSp modSp add mod">
        <pc:chgData name="Chakraborty, Sounak" userId="f48078cb-8d21-4815-8356-e1d83ab785ca" providerId="ADAL" clId="{B18818D5-0B08-AA41-BBB5-C1D6137A4624}" dt="2020-09-17T01:16:39.845" v="4063" actId="9405"/>
        <pc:sldMkLst>
          <pc:docMk/>
          <pc:sldMk cId="3623314199" sldId="690"/>
        </pc:sldMkLst>
        <pc:spChg chg="mod">
          <ac:chgData name="Chakraborty, Sounak" userId="f48078cb-8d21-4815-8356-e1d83ab785ca" providerId="ADAL" clId="{B18818D5-0B08-AA41-BBB5-C1D6137A4624}" dt="2020-09-17T01:15:41.388" v="4036" actId="1076"/>
          <ac:spMkLst>
            <pc:docMk/>
            <pc:sldMk cId="3623314199" sldId="690"/>
            <ac:spMk id="2" creationId="{7B8CB902-6812-264C-A7A0-1ADA65F1DE39}"/>
          </ac:spMkLst>
        </pc:spChg>
        <pc:spChg chg="del">
          <ac:chgData name="Chakraborty, Sounak" userId="f48078cb-8d21-4815-8356-e1d83ab785ca" providerId="ADAL" clId="{B18818D5-0B08-AA41-BBB5-C1D6137A4624}" dt="2020-09-17T01:16:01.037" v="4038" actId="931"/>
          <ac:spMkLst>
            <pc:docMk/>
            <pc:sldMk cId="3623314199" sldId="690"/>
            <ac:spMk id="3" creationId="{15207FA4-8462-424D-B2F7-9503EA254B2C}"/>
          </ac:spMkLst>
        </pc:spChg>
        <pc:spChg chg="add mod">
          <ac:chgData name="Chakraborty, Sounak" userId="f48078cb-8d21-4815-8356-e1d83ab785ca" providerId="ADAL" clId="{B18818D5-0B08-AA41-BBB5-C1D6137A4624}" dt="2020-09-17T01:16:21.459" v="4060" actId="20577"/>
          <ac:spMkLst>
            <pc:docMk/>
            <pc:sldMk cId="3623314199" sldId="690"/>
            <ac:spMk id="5" creationId="{19F8CDB4-174A-A343-9E90-0E1BEB3CCA6A}"/>
          </ac:spMkLst>
        </pc:spChg>
        <pc:picChg chg="add mod">
          <ac:chgData name="Chakraborty, Sounak" userId="f48078cb-8d21-4815-8356-e1d83ab785ca" providerId="ADAL" clId="{B18818D5-0B08-AA41-BBB5-C1D6137A4624}" dt="2020-09-17T01:16:29.528" v="4062" actId="14100"/>
          <ac:picMkLst>
            <pc:docMk/>
            <pc:sldMk cId="3623314199" sldId="690"/>
            <ac:picMk id="7" creationId="{9CF95C53-F2D7-1F46-B9E3-E1A1012CDC27}"/>
          </ac:picMkLst>
        </pc:picChg>
        <pc:inkChg chg="add">
          <ac:chgData name="Chakraborty, Sounak" userId="f48078cb-8d21-4815-8356-e1d83ab785ca" providerId="ADAL" clId="{B18818D5-0B08-AA41-BBB5-C1D6137A4624}" dt="2020-09-17T01:16:39.845" v="4063" actId="9405"/>
          <ac:inkMkLst>
            <pc:docMk/>
            <pc:sldMk cId="3623314199" sldId="690"/>
            <ac:inkMk id="8" creationId="{F0503EA2-8E07-B747-A26B-2BD23C796172}"/>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86976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8:50:35.269"/>
    </inkml:context>
    <inkml:brush xml:id="br0">
      <inkml:brushProperty name="width" value="0.05" units="cm"/>
      <inkml:brushProperty name="height" value="0.05" units="cm"/>
      <inkml:brushProperty name="color" value="#E71224"/>
    </inkml:brush>
  </inkml:definitions>
  <inkml:trace contextRef="#ctx0" brushRef="#br0">239 660 24575,'32'14'0,"-3"-2"0,2 1 0,-7-5 0,-4-1 0,-4-3 0,-6 0 0,-2-2 0,-5 0 0,3-2 0,4 2 0,3-2 0,9 3 0,4-2 0,18 3 0,0 0 0,5 2 0,-2-3 0,-6 0 0,6-3 0,-9 2 0,-8-2 0,-9-1 0,-5-1 0,-3-1 0,1 0 0,-1-1 0,-2 1 0,3-2 0,-2 2 0,0-1 0,-5 0 0,1 0 0,1-1 0,3-1 0,2 0 0,1-1 0,0 2 0,4-1 0,0 1 0,-1 1 0,-4 1 0,0 0 0,-1 2 0,5-1 0,12 0 0,11-1 0,5 1 0,4-1 0,-15 1 0,-5 0 0,-15 1 0,-5-1 0,-6 0 0,-2 0 0,2-2 0,2-2 0,2 0 0,8-2 0,0 0 0,3-1 0,-6 1 0,-4-3 0,0-1 0,-1-4 0,3-1 0,-6 4 0,-1 2 0,-3 6 0,0 0 0,-1 1 0,0 1 0,0-3 0,0 2 0,0-1 0,0 2 0,0 0 0,0-1 0,-1 0 0,1-2 0,-1 0 0,1-2 0,-1-1 0,-1-1 0,0-2 0,1 1 0,-4-7 0,2 1 0,-2-3 0,1 1 0,-3 0 0,-6-3 0,-4 0 0,-2 2 0,0 4 0,6 4 0,-3-1 0,5 2 0,-1 0 0,7 3 0,0 3 0,3 1 0,-1 2 0,-3-2 0,0 2 0,-2 0 0,-3-3 0,-2 1 0,-7-3 0,-2 0 0,-3-3 0,-5-2 0,3 0 0,3 3 0,7 3 0,7 3 0,0 1 0,-3-2 0,-6-2 0,-8-2 0,-2 0 0,-6-1 0,5 1 0,-1 2 0,6-3 0,4 6 0,4-1 0,3 3 0,0-1 0,-3 2 0,-5-1 0,-11 0 0,-4-1 0,-5-1 0,9 1 0,9-1 0,10 2 0,3 0 0,-1 1 0,-8 0 0,0 1 0,-11 0 0,-4 3 0,-8-1 0,-1 0 0,8-1 0,0-1 0,6 2 0,0 0 0,5 0 0,8 1 0,2-2 0,4 1 0,-2 1 0,2 0 0,1 1 0,1-1 0,3 1 0,-1-1 0,-1 3 0,1 1 0,-5 5 0,-4 4 0,-3 2 0,-3 3 0,4-4 0,-1 0 0,7-4 0,0 0 0,6-2 0,1-1 0,3 4 0,-1-1 0,0 5 0,-1 1 0,3-3 0,-1 2 0,0-4 0,0 2 0,1-4 0,0-1 0,1-5 0,0 0 0,1 0 0,-1 1 0,2-1 0,-1 3 0,1-2 0,2 5 0,-2-1 0,1-2 0,0 0 0,-1-2 0,0 0 0,2 2 0,0-4 0,2 3 0,-2-4 0,3 1 0,0 1 0,4 1 0,6 6 0,-2-4 0,2 2 0,-6-7 0,-2 0 0,-3-3 0,-2-1 0,1 1 0,1-1 0,1 1 0,3 0 0,-2 1 0,1-1 0,0 1 0,-2-1 0,2 2 0,1-2 0,1 0 0,0-1 0,-1 1 0,-2-1 0,-2 1 0,-1-2 0,-1 2 0,3 4 0,3 4 0,3 3 0,0-1 0,-5-6 0,-2 1 0,-1-3 0,-2 0 0,-1-2 0,-1-2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9:12:04.205"/>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9:16:04.378"/>
    </inkml:context>
    <inkml:brush xml:id="br0">
      <inkml:brushProperty name="width" value="0.05" units="cm"/>
      <inkml:brushProperty name="height" value="0.05" units="cm"/>
      <inkml:brushProperty name="color" value="#E71224"/>
    </inkml:brush>
  </inkml:definitions>
  <inkml:trace contextRef="#ctx0" brushRef="#br0">4171 460 24575,'-71'-56'0,"8"8"0,49 41 0,1 0 0,9 6 0,-2-2 0,-1 1 0,-6-2 0,-3 0 0,-1 0 0,-1 0 0,4 0 0,-3 0 0,-2 0 0,-5-1 0,-6 0 0,1 0 0,-3-1 0,-1 0 0,-3-1 0,-3-2 0,5 0 0,1 1 0,8 2 0,3 1 0,5 0 0,2 2 0,3 0 0,0 0 0,2 2 0,1-2 0,-2 2 0,0-1 0,-3-1 0,2 2 0,-4-1 0,-2 0 0,-3-1 0,-6 0 0,1-2 0,-3 0 0,-6-3 0,2 1 0,-9-3 0,2 1 0,0 1 0,0 0 0,7 2 0,2 1 0,4 2 0,-3-1 0,2 2 0,2-2 0,-1 0 0,1 1 0,-5-1 0,-1 0 0,0-1 0,-3 0 0,2 0 0,-3-1 0,5 2 0,2-2 0,5 2 0,1 0 0,4 3 0,4-1 0,1 2 0,2-2 0,-3 1 0,-2-1 0,1 2 0,-4-1 0,0 0 0,-4-1 0,-7 1 0,3 0 0,-2 0 0,8 1 0,1 0 0,4 0 0,1 0 0,-1 0 0,-2-2 0,-5 0 0,0-2 0,-1 2 0,1 0 0,-4 0 0,-4 1 0,-2-1 0,0 1 0,1-1 0,5 2 0,0 0 0,6 0 0,1 0 0,2 0 0,-1 0 0,-1 0 0,3 2 0,3-2 0,2 0 0,1 1 0,-6-1 0,-6 1 0,0-1 0,-3 0 0,2 0 0,-3 0 0,-1 0 0,5 0 0,-1 0 0,5 0 0,-1-1 0,5 1 0,1-1 0,1 1 0,0-2 0,-2 2 0,0-1 0,-3 0 0,-6-1 0,-2 0 0,0 0 0,5 1 0,5 0 0,2 0 0,6 0 0,2 0 0,4 1 0,-6 0 0,-6-1 0,-10 0 0,-1 1 0,-6-2 0,1 0 0,-3 0 0,3 0 0,8 1 0,8 0 0,7 0 0,3 0 0,-2 1 0,-1 0 0,-5 0 0,-3-1 0,-2 2 0,-4-1 0,1 0 0,-3 0 0,3 0 0,2 1 0,3-1 0,7 1 0,4-1 0,2 1 0,-2 0 0,-2 1 0,-7 1 0,-2 0 0,-9 2 0,2-2 0,-8 1 0,2-2 0,-5 0 0,4 0 0,4 0 0,3 1 0,6 1 0,0-1 0,-1 2 0,1-1 0,-5 1 0,2-1 0,-2 0 0,-1 1 0,2-1 0,1 1 0,4-2 0,0 1 0,5-2 0,2 0 0,5-1 0,0 0 0,0 0 0,-1 2 0,-1 0 0,-2 2 0,-2 0 0,-2 1 0,1-1 0,2 0 0,3-1 0,1 0 0,0-1 0,-2 4 0,1 0 0,-3 4 0,2-1 0,-1 2 0,1-1 0,-2 1 0,1 1 0,0-1 0,2-1 0,2-1 0,2-1 0,0 0 0,1-1 0,0 2 0,1-1 0,-1 1 0,1-2 0,0 0 0,0-1 0,0 2 0,0-1 0,1 0 0,1-1 0,1 1 0,1-1 0,0 1 0,2 0 0,1 2 0,0 1 0,-1-1 0,-2-2 0,0 0 0,-2-2 0,1 1 0,1-1 0,1 0 0,2 0 0,1 1 0,2 2 0,1-1 0,1 1 0,0-1 0,1-1 0,0 1 0,0 0 0,1 0 0,0 2 0,2 0 0,0-1 0,-2-2 0,-1 0 0,-2-3 0,0 0 0,-3-2 0,0 0 0,3-1 0,2 1 0,7-1 0,2 1 0,-3-1 0,-1 1 0,-3 0 0,3 0 0,2 0 0,-2 0 0,2-2 0,-2 0 0,-5 0 0,-2 0 0,-5 0 0,-3 0 0,-1 0 0,-1 1 0,1-1 0,2 2 0,2-1 0,3 2 0,2 1 0,2 1 0,1 1 0,1 1 0,-3-2 0,-2-2 0,-5-1 0,-1-1 0,0 0 0,4 2 0,1-1 0,3 1 0,5 1 0,-3-1 0,4 1 0,-5-1 0,-2-1 0,-4 0 0,1-1 0,4 1 0,6 1 0,3 0 0,5 0 0,-2 0 0,3 0 0,-4-2 0,-1 2 0,-1-1 0,-3 1 0,4 1 0,-1-1 0,7 1 0,3-1 0,5 0 0,1-1 0,-3 0 0,5 1 0,-4 0 0,7 1 0,0 1 0,-4-2 0,1 1 0,-8-2 0,0 1 0,-3-1 0,-3 0 0,2-1 0,-4 1 0,3-1 0,-5 0 0,-1 0 0,-2-1 0,4 0 0,5 0 0,4 0 0,-1 1 0,3-1 0,-6 0 0,1 0 0,-4 0 0,-3 0 0,4-1 0,-1 1 0,5 0 0,-2 0 0,1-1 0,-3 1 0,1-1 0,-2 1 0,-2 0 0,2 0 0,0 0 0,4 0 0,13 0 0,-4 1 0,12-1 0,-6 3 0,1-1 0,-5 1 0,1-2 0,-5-1 0,4 0 0,-2 1 0,-2-1 0,2 2 0,-1-2 0,4 1 0,-2 0 0,-1-1 0,-7 0 0,1-1 0,-2 0 0,5-2 0,0 0 0,4 0 0,-5 0 0,3 0 0,-4 1 0,1 0 0,-3 0 0,3 1 0,0-1 0,-4 0 0,3 1 0,-5-1 0,3 0 0,2-2 0,-4 1 0,2-2 0,-2 1 0,2 0 0,-4 0 0,-2 2 0,-5-2 0,-3 3 0,-2-1 0,-1 1 0,-1-1 0,0 0 0,1 0 0,3 0 0,-3 1 0,3-2 0,-1 1 0,4-2 0,1 0 0,4 0 0,0 1 0,6 0 0,-5 1 0,2-2 0,-6 0 0,0-1 0,-1 0 0,1 0 0,-2-2 0,-4 3 0,-2-2 0,-1 1 0,1-1 0,3 1 0,-3 1 0,1 0 0,-4 1 0,-2 0 0,-1 0 0,0-2 0,1 0 0,1-1 0,4-2 0,-1 1 0,0 0 0,-4 1 0,-2 1 0,-3 2 0,0 0 0,-2 1 0,-1-2 0,0 2 0,0-1 0,0 0 0,0 1 0,0-2 0,0 3 0,0-1 0,-1-1 0,1 1 0,-2 0 0,2 1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9:27:03.440"/>
    </inkml:context>
    <inkml:brush xml:id="br0">
      <inkml:brushProperty name="width" value="0.05" units="cm"/>
      <inkml:brushProperty name="height" value="0.05" units="cm"/>
      <inkml:brushProperty name="color" value="#E71224"/>
    </inkml:brush>
  </inkml:definitions>
  <inkml:trace contextRef="#ctx0" brushRef="#br0">1276 148 24575,'-40'-24'0,"-13"-3"0,-10 5 0,7 4 0,16 6 0,17 7 0,5 0 0,-1 0 0,-2 2 0,-2-1 0,-2 0 0,1 2 0,0 1 0,0-1 0,2 1 0,1-2 0,4 0 0,2 1 0,3 1 0,-2 0 0,-1 0 0,-2 1 0,-7-1 0,-4 1 0,-6 0 0,1 1 0,5-1 0,5 1 0,5 0 0,3 0 0,-3 1 0,2-2 0,-3 2 0,3-2 0,-1 0 0,0 1 0,3-1 0,0 1 0,4-1 0,-3 1 0,2-1 0,-3 0 0,1 0 0,-2-1 0,0 0 0,2 0 0,0 1 0,3 0 0,-6 0 0,-4 1 0,-2 0 0,-1 0 0,5 1 0,4 0 0,4 0 0,4-1 0,2 0 0,2-1 0,1 1 0,-1 0 0,-1 1 0,-2 2 0,-1 1 0,-3 3 0,-3 1 0,1 0 0,1-1 0,5-3 0,0 0 0,3-1 0,1 1 0,0 0 0,-1 0 0,0 2 0,0 2 0,-1-1 0,1 3 0,1-5 0,0 1 0,-1-2 0,2 1 0,-1 2 0,0 1 0,1 2 0,-1-2 0,0 0 0,0 1 0,1 2 0,0 1 0,1 0 0,1-3 0,-1-3 0,0-3 0,-1 1 0,0 1 0,0 1 0,1 2 0,0 2 0,1-2 0,-1-1 0,0-1 0,-1-1 0,3 3 0,0 0 0,1 0 0,1 0 0,1 0 0,-1 1 0,2 0 0,-1 0 0,4 1 0,2-2 0,3 1 0,3-2 0,-1-1 0,2 0 0,0 0 0,3 1 0,-1-1 0,-4-1 0,-4 1 0,-2-1 0,0 0 0,-1 0 0,-1-2 0,1-1 0,4 0 0,5 0 0,5 0 0,0-1 0,2 0 0,2-1 0,3 1 0,-1-1 0,-3-1 0,-1-1 0,-4 0 0,1 1 0,0 0 0,2 1 0,6-1 0,2 0 0,6 0 0,-6 0 0,3 0 0,-6-1 0,4-2 0,-3 1 0,-2-1 0,-3-1 0,-5 1 0,-2-1 0,-3 0 0,-2-1 0,-1 0 0,0-1 0,2-1 0,-2 0 0,0 2 0,1-2 0,-1 2 0,2-2 0,-2 1 0,-3 0 0,0-1 0,-2-1 0,0-1 0,0 0 0,-3 1 0,-1 1 0,-1-3 0,1 0 0,2-3 0,-1 0 0,3-3 0,-3 3 0,1-2 0,-2 2 0,-2 2 0,1 0 0,-1 3 0,0 0 0,0 1 0,-1 3 0,0 1 0,-1 1 0,1-4 0,2-4 0,0-3 0,2 1 0,-1 2 0,-1 3 0,-2 0 0,0 4 0,-2 1 0,0 2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9:29:45.350"/>
    </inkml:context>
    <inkml:brush xml:id="br0">
      <inkml:brushProperty name="width" value="0.025" units="cm"/>
      <inkml:brushProperty name="height" value="0.025" units="cm"/>
      <inkml:brushProperty name="color" value="#E71224"/>
    </inkml:brush>
  </inkml:definitions>
  <inkml:trace contextRef="#ctx0" brushRef="#br0">1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9:30:55.732"/>
    </inkml:context>
    <inkml:brush xml:id="br0">
      <inkml:brushProperty name="width" value="0.025" units="cm"/>
      <inkml:brushProperty name="height" value="0.025" units="cm"/>
      <inkml:brushProperty name="color" value="#E71224"/>
    </inkml:brush>
  </inkml:definitions>
  <inkml:trace contextRef="#ctx0" brushRef="#br0">0 1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9:31:00.525"/>
    </inkml:context>
    <inkml:brush xml:id="br0">
      <inkml:brushProperty name="width" value="0.025" units="cm"/>
      <inkml:brushProperty name="height" value="0.025" units="cm"/>
      <inkml:brushProperty name="color" value="#E71224"/>
    </inkml:brush>
  </inkml:definitions>
  <inkml:trace contextRef="#ctx0" brushRef="#br0">0 0 24575,'14'0'0,"0"0"0,13 1 0,0 0 0,2 0 0,-4 1 0,-7-1 0,-4 0 0,-1-1 0,3 1 0,9 0 0,13 2 0,16 3 0,4 2 0,-2 0 0,-13-1 0,-13-2 0,-4-2 0,-6-2 0,0 0 0,1-2 0,3 1 0,7 0 0,1 0 0,-1 0 0,-6 0 0,-3 0 0,-2 0 0,4 2 0,3-2 0,0 1 0,11-1 0,0 1 0,6 0 0,-6 0 0,-6 0 0,1-1 0,-3 1 0,6-1 0,1 1 0,-4-1 0,-3 0 0,-9 0 0,-3 0 0,2 0 0,2 1 0,10-1 0,8 0 0,7 2 0,1-1 0,8 2 0,-1 1 0,8 0 0,3 3 0,-13-3 0,1 0 0,-10-3 0,4 2 0,-2-2 0,-5 0 0,-2 1 0,-10-1 0,-6 1 0,-10-2 0,-9 1 0,-4-2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9:31:02.664"/>
    </inkml:context>
    <inkml:brush xml:id="br0">
      <inkml:brushProperty name="width" value="0.025" units="cm"/>
      <inkml:brushProperty name="height" value="0.025" units="cm"/>
      <inkml:brushProperty name="color" value="#E71224"/>
    </inkml:brush>
  </inkml:definitions>
  <inkml:trace contextRef="#ctx0" brushRef="#br0">160 1 24575,'-8'5'0,"3"-1"0,-1 0 0,3-1 0,-1 1 0,-1 0 0,0 2 0,-2-1 0,2-1 0,0 0 0,1-1 0,0 0 0,-1 0 0,0 1 0,1-1 0,2-2 0,0 1 0,0-1 0,0 1 0,-1 1 0,0 0 0,-2 3 0,0-2 0,-1 2 0,2-3 0,0 1 0,-1 1 0,0 1 0,0 0 0,2-2 0,1-2 0,-1 2 0,2 0 0,-2 0 0,2-2 0,0 0 0,-1 3 0,-1 4 0,-1 5 0,0 0 0,1-1 0,2-6 0,4 1 0,5-4 0,3 2 0,0 0 0,-1 0 0,0-1 0,1 1 0,-2-1 0,-2 0 0,-1-2 0,-2 0 0,0-1 0,-1 1 0,0-2 0,-1 1 0,1 0 0,0 0 0,0 1 0,0 0 0,1 2 0,-1 0 0,0-2 0,-1 2 0,0-4 0,-1 1 0,1-1 0,0-1 0,1 2 0,1-2 0,-1 2 0,-1-2 0,1-2 0,-2-2 0,-1-1 0,0 1 0,0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9:31:05.576"/>
    </inkml:context>
    <inkml:brush xml:id="br0">
      <inkml:brushProperty name="width" value="0.025" units="cm"/>
      <inkml:brushProperty name="height" value="0.025" units="cm"/>
      <inkml:brushProperty name="color" value="#E71224"/>
    </inkml:brush>
  </inkml:definitions>
  <inkml:trace contextRef="#ctx0" brushRef="#br0">0 1 24575,'19'0'0,"-4"0"0,-2 0 0,-6 1 0,-1 0 0,2 0 0,4 0 0,1-1 0,3 1 0,-3-1 0,-1 0 0,-3 0 0,-1 0 0,-1 0 0,0 0 0,1 0 0,2 0 0,0 0 0,4 1 0,8 0 0,1 1 0,4 0 0,-5 1 0,-3-1 0,-6 0 0,-1-1 0,-7 0 0,0-1 0,-2 0 0,1 0 0,3 0 0,1 0 0,6 0 0,0 0 0,1 0 0,0 1 0,-3 0 0,2 0 0,-2 0 0,1 0 0,0 0 0,0 1 0,5-2 0,1 2 0,3-1 0,-1 2 0,-1-2 0,5 1 0,0 0 0,2 1 0,-5 0 0,-1-1 0,-3 2 0,1-3 0,1 1 0,-1-2 0,4 1 0,-1-1 0,2 1 0,-1 1 0,-2 0 0,-1 0 0,-2-1 0,1 0 0,-3 1 0,-2-1 0,-5 0 0,-5-4 0,-2 3 0,-2-3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9:31:08.705"/>
    </inkml:context>
    <inkml:brush xml:id="br0">
      <inkml:brushProperty name="width" value="0.025" units="cm"/>
      <inkml:brushProperty name="height" value="0.025" units="cm"/>
      <inkml:brushProperty name="color" value="#E71224"/>
    </inkml:brush>
  </inkml:definitions>
  <inkml:trace contextRef="#ctx0" brushRef="#br0">123 0 24575,'-4'4'0,"-1"-1"0,1 0 0,1-1 0,1-1 0,1 0 0,-1 0 0,0 1 0,-1-1 0,1 2 0,1-2 0,-1 1 0,0 0 0,-1 0 0,0 0 0,2 0 0,0-1 0,-1 2 0,-3 0 0,-1 3 0,-2-1 0,3-1 0,1-1 0,1 0 0,0-1 0,1 1 0,-1-1 0,0 3 0,-1-1 0,0 3 0,1-3 0,-1 0 0,1 0 0,0-1 0,-4 5 0,4-4 0,-3 3 0,6-4 0,4-2 0,8 3 0,-1 0 0,1 1 0,-7 1 0,-1-1 0,-2 1 0,1-1 0,-1-1 0,0-2 0,-1-1 0,1 1 0,0 0 0,0 0 0,1 0 0,0 1 0,2 1 0,2-1 0,0 1 0,-3-4 0,-2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9:31:11.618"/>
    </inkml:context>
    <inkml:brush xml:id="br0">
      <inkml:brushProperty name="width" value="0.025" units="cm"/>
      <inkml:brushProperty name="height" value="0.025" units="cm"/>
      <inkml:brushProperty name="color" value="#E71224"/>
    </inkml:brush>
  </inkml:definitions>
  <inkml:trace contextRef="#ctx0" brushRef="#br0">0 1 24575,'5'0'0,"2"1"0,2-1 0,6 2 0,1-1 0,6 1 0,-1-1 0,1 0 0,-4 0 0,3 0 0,-2 0 0,3-1 0,-2 0 0,-6 0 0,-6 0 0,-4 0 0,1 0 0,1 0 0,2 0 0,2 0 0,4 2 0,3 1 0,2 1 0,6 0 0,4 2 0,12 2 0,3 1 0,-3 0 0,-10-2 0,-6-2 0,-5-2 0,0 0 0,-2-3 0,1 1 0,0 0 0,3 1 0,-1 0 0,-1 0 0,6 1 0,4 2 0,14 2 0,11 3 0,0 0 0,3 0 0,-16-4 0,-8-1 0,-11-2 0,-10-1 0,-8-1 0,-3-1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8:50:51.121"/>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9:31:14.927"/>
    </inkml:context>
    <inkml:brush xml:id="br0">
      <inkml:brushProperty name="width" value="0.025" units="cm"/>
      <inkml:brushProperty name="height" value="0.025" units="cm"/>
      <inkml:brushProperty name="color" value="#E71224"/>
    </inkml:brush>
  </inkml:definitions>
  <inkml:trace contextRef="#ctx0" brushRef="#br0">100 0 24575,'-4'5'0,"0"-2"0,2-1 0,-1 1 0,0-1 0,-2 3 0,0-1 0,0 1 0,2-2 0,-1 2 0,0-2 0,-2 2 0,0-1 0,1 0 0,0-1 0,2 0 0,1-1 0,0 0 0,0 0 0,1-1 0,0 0 0,0-1 0,-1 2 0,-1 1 0,-1-1 0,1 0 0,-1 2 0,1-1 0,0 0 0,1 0 0,5 2 0,3 5 0,3 5 0,3 1 0,-3-5 0,-2-3 0,-3-5 0,-3-1 0,0-1 0,1 1 0,-1 0 0,2 1 0,0 0 0,-1 0 0,-1-1 0,-1-1 0,0 0 0,1 1 0,-1 0 0,2 2 0,-1-1 0,1 0 0,-2-1 0,1-1 0,1 2 0,2-1 0,-1 2 0,1-2 0,-1 0 0,0 0 0,-1 1 0,0-1 0,-1-1 0,0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9:55:22.283"/>
    </inkml:context>
    <inkml:brush xml:id="br0">
      <inkml:brushProperty name="width" value="0.025" units="cm"/>
      <inkml:brushProperty name="height" value="0.025" units="cm"/>
      <inkml:brushProperty name="color" value="#E71224"/>
    </inkml:brush>
  </inkml:definitions>
  <inkml:trace contextRef="#ctx0" brushRef="#br0">0 1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9:55:30.293"/>
    </inkml:context>
    <inkml:brush xml:id="br0">
      <inkml:brushProperty name="width" value="0.025" units="cm"/>
      <inkml:brushProperty name="height" value="0.025" units="cm"/>
      <inkml:brushProperty name="color" value="#E71224"/>
    </inkml:brush>
  </inkml:definitions>
  <inkml:trace contextRef="#ctx0" brushRef="#br0">191 325 24575,'8'0'0,"3"0"0,6 2 0,0-2 0,3 2 0,-2-1 0,0-1 0,-1 1 0,-5-1 0,-2 0 0,-3 0 0,-1 0 0,-1 1 0,0-1 0,2 1 0,0 0 0,5 1 0,1 0 0,5 1 0,-3-1 0,1-1 0,-1 0 0,-2 0 0,-2-1 0,-4 0 0,-3 0 0,-1 0 0,-2 0 0,2-1 0,-1 1 0,2 0 0,-1 0 0,5-1 0,5 1 0,3 0 0,4 0 0,-4 0 0,-1 0 0,-5 1 0,3-1 0,-4 0 0,-1 0 0,-2 0 0,-2 0 0,0 0 0,-1 0 0,0 0 0,1-1 0,1 1 0,1-1 0,1-1 0,0 1 0,2-1 0,1 0 0,-1 0 0,-1 0 0,-2 1 0,-2 0 0,0 1 0,-2-2 0,1 1 0,0-1 0,4-1 0,-1 0 0,2-1 0,-2 1 0,-1 0 0,-1-1 0,-1 2 0,-2 0 0,1 1 0,-1-1 0,0 1 0,1-2 0,1 0 0,-1 0 0,-1 0 0,0 2 0,-1-1 0,1 1 0,-1-1 0,0-2 0,1 0 0,0-2 0,0 0 0,1 0 0,-2 1 0,2 0 0,-1 1 0,0 1 0,-1 0 0,0 1 0,-1-1 0,1 1 0,0 0 0,0-1 0,0 0 0,0 0 0,0-1 0,0 0 0,0 0 0,0-1 0,0 0 0,-2-1 0,2 1 0,-1-1 0,0-2 0,1 1 0,0-2 0,0 3 0,0-2 0,0 0 0,0 1 0,0 0 0,0 3 0,0 0 0,0 2 0,0-2 0,0 3 0,0-2 0,0 2 0,0-2 0,0 1 0,0 1 0,0-1 0,-3 0 0,0 1 0,-1-1 0,-4-1 0,1 0 0,-2-2 0,0 0 0,3 1 0,-1-1 0,1 2 0,1-1 0,0 1 0,1 1 0,0 0 0,-3 0 0,0-1 0,-2 0 0,2-1 0,-1 1 0,3 0 0,0 1 0,2 0 0,1 1 0,1 0 0,-2 0 0,-1 0 0,-2 0 0,-2-1 0,0 0 0,-1 0 0,-1 0 0,3 1 0,0 0 0,2 1 0,-1 0 0,0-1 0,-1 0 0,-4 1 0,-1-2 0,0 1 0,3 0 0,0 0 0,1 1 0,-2 0 0,-2-1 0,3 1 0,-3 0 0,2 0 0,0 0 0,0 0 0,2 0 0,-1 0 0,-1 0 0,-1 0 0,-2 0 0,1 0 0,-3 0 0,2 1 0,-2-1 0,0 0 0,2 0 0,2 0 0,1 1 0,2-1 0,2 1 0,0-1 0,0 1 0,-2 0 0,-3-1 0,-1 2 0,-2-1 0,0 0 0,1 0 0,0-1 0,4 1 0,-1 0 0,2 0 0,-1 0 0,2 0 0,0 0 0,1 0 0,-2 0 0,-1 1 0,1-1 0,-2 0 0,3 1 0,-1 0 0,-1-1 0,3 0 0,1-1 0,3 1 0,1-1 0,-1 1 0,0 0 0,-1 0 0,0 1 0,-1-1 0,1 1 0,-1-1 0,0 3 0,0-2 0,2 2 0,-1 0 0,0 1 0,0-1 0,0 2 0,-1 1 0,2-1 0,0 0 0,1-1 0,-1 0 0,1-1 0,0 0 0,1-1 0,0 1 0,0-1 0,-1-1 0,0 2 0,1 0 0,-1 1 0,1 1 0,-1-2 0,2 0 0,-1-1 0,1 1 0,-1-2 0,1 0 0,-1-1 0,22 31 0,-15-20 0,19 25 0,-19-30 0,-2-1 0,-1-1 0,0-3 0,0 1 0,2-1 0,2 2 0,-2-1 0,-1 0 0,-3-2 0,0 0 0,-1-1 0,2 2 0,2 0 0,2 1 0,5 0 0,1 0 0,2 2 0,0 0 0,-3-1 0,-3-1 0,-3-1 0,-2-1 0,-1-1 0,-1 1 0,-1-1 0,1 0 0,-1 0 0,1 0 0,0 0 0,0 0 0,1 1 0,1-1 0,1 0 0,-1 0 0,-2 0 0,0 0 0,-1 0 0,0 1 0,1 0 0,0 0 0,1 2 0,0-1 0,1 1 0,0 0 0,1 0 0,-2 0 0,1 0 0,-3-1 0,1-1 0,-1-2 0,1-2 0,-1 0 0,-1 0 0,0 2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9:55:43.635"/>
    </inkml:context>
    <inkml:brush xml:id="br0">
      <inkml:brushProperty name="width" value="0.025" units="cm"/>
      <inkml:brushProperty name="height" value="0.025" units="cm"/>
      <inkml:brushProperty name="color" value="#E71224"/>
    </inkml:brush>
  </inkml:definitions>
  <inkml:trace contextRef="#ctx0" brushRef="#br0">1 1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20:33:29.392"/>
    </inkml:context>
    <inkml:brush xml:id="br0">
      <inkml:brushProperty name="width" value="0.025" units="cm"/>
      <inkml:brushProperty name="height" value="0.025" units="cm"/>
      <inkml:brushProperty name="color" value="#E71224"/>
    </inkml:brush>
  </inkml:definitions>
  <inkml:trace contextRef="#ctx0" brushRef="#br0">520 132 24575,'-5'-8'0,"3"4"0,-4-5 0,4 5 0,-1 0 0,-1 0 0,2 0 0,-8-3 0,-1-4 0,-1 3 0,3-1 0,3 7 0,3-1 0,0 0 0,1 2 0,0-1 0,0 2 0,1-2 0,-1 2 0,0-2 0,-1 1 0,-6-3 0,-4 1 0,-9-3 0,-2-1 0,0 1 0,5 1 0,7 2 0,7 1 0,1 2 0,3-1 0,-4 0 0,-4 1 0,-5-2 0,0 1 0,2-1 0,3 2 0,3-1 0,0 1 0,3 0 0,-4 0 0,-2 1 0,-2 0 0,-3 3 0,2-2 0,0 1 0,1 0 0,3-2 0,3 0 0,0 0 0,2 0 0,0 1 0,-1-1 0,1 0 0,2 0 0,-2 0 0,0 1 0,-4 2 0,0-1 0,1 0 0,2 2 0,1-1 0,-1 3 0,-1 2 0,0-2 0,0 2 0,0-4 0,2 1 0,2-2 0,-1-1 0,2 0 0,-2 3 0,0-2 0,-1 5 0,1-1 0,-2 2 0,2 0 0,0 0 0,0 0 0,0-3 0,1 0 0,0 0 0,-1 0 0,0 1 0,0-1 0,0 6 0,-1-4 0,0 3 0,2-2 0,-3-3 0,4-1 0,-1 0 0,0-2 0,1-1 0,-1 2 0,1-2 0,0 5 0,1 0 0,-1 4 0,2-3 0,-2-3 0,1-2 0,-1-2 0,1 2 0,-1-2 0,2 5 0,0-2 0,-1 6 0,1-3 0,-1 4 0,0-3 0,1 0 0,-1-3 0,0-2 0,-1-2 0,1 0 0,0-1 0,0 1 0,1-1 0,-1 2 0,0-1 0,3-4 0,6-6 0,-5 2 0,4-2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20:33:31.619"/>
    </inkml:context>
    <inkml:brush xml:id="br0">
      <inkml:brushProperty name="width" value="0.025" units="cm"/>
      <inkml:brushProperty name="height" value="0.025" units="cm"/>
      <inkml:brushProperty name="color" value="#E71224"/>
    </inkml:brush>
  </inkml:definitions>
  <inkml:trace contextRef="#ctx0" brushRef="#br0">1 209 24575,'4'8'0,"5"7"0,7 5 0,4 3 0,1-3 0,-7-5 0,0-5 0,-10-5 0,1-4 0,-3 0 0,2 1 0,5-1 0,2 3 0,4-2 0,-2 0 0,2 1 0,-4-1 0,1 0 0,-4 0 0,0 1 0,-1 0 0,0-1 0,-1 0 0,0-2 0,-3 1 0,1-1 0,3 0 0,0-1 0,6-1 0,1-3 0,2 0 0,2 0 0,-2 1 0,1 0 0,-2 0 0,-2 0 0,-3 1 0,-1-2 0,0 0 0,1-2 0,3-3 0,0 1 0,-1-3 0,-1 2 0,-5 2 0,0-1 0,-2 1 0,-1 0 0,1-2 0,-1 1 0,3-3 0,0 0 0,-2 2 0,0-1 0,-3 1 0,2 0 0,0 1 0,-2 2 0,0 0 0,-1 3 0,0 0 0,0 0 0,0 0 0,1-3 0,-1 0 0,2-1 0,-1 1 0,0 2 0,1-2 0,-2 3 0,1-1 0,0 1 0,0 2 0,0-2 0,-1 2 0,0-1 0,0-1 0,-1-4 0,0 0 0,0 0 0,0 4 0,1 1 0,-2 0 0,2 1 0,-1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20:36:10.684"/>
    </inkml:context>
    <inkml:brush xml:id="br0">
      <inkml:brushProperty name="width" value="0.025" units="cm"/>
      <inkml:brushProperty name="height" value="0.025" units="cm"/>
      <inkml:brushProperty name="color" value="#E71224"/>
    </inkml:brush>
  </inkml:definitions>
  <inkml:trace contextRef="#ctx0" brushRef="#br0">0 0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01:19:14.013"/>
    </inkml:context>
    <inkml:brush xml:id="br0">
      <inkml:brushProperty name="width" value="0.025" units="cm"/>
      <inkml:brushProperty name="height" value="0.025" units="cm"/>
      <inkml:brushProperty name="color" value="#E71224"/>
    </inkml:brush>
  </inkml:definitions>
  <inkml:trace contextRef="#ctx0" brushRef="#br0">3145 177 24575,'-9'-2'0,"-22"-2"0,-5 0 0,-20-1 0,10 1 0,1 1 0,8 0 0,2 0 0,8 1 0,-3 0 0,7 0 0,1 0 0,-1 0 0,1 0 0,-1-2 0,2 1 0,6 0 0,6 1 0,5 2 0,0 0 0,-1 0 0,-2 0 0,-8-1 0,-7 1 0,-7-2 0,-3 0 0,2-2 0,-1 0 0,5 1 0,-1-1 0,2 2 0,2-1 0,-2 1 0,-3-3 0,-6-1 0,-8-2 0,3-1 0,-6-1 0,7 2 0,-1 0 0,2 3 0,6 1 0,-5 0 0,3 0 0,-6-2 0,-2 2 0,5-2 0,-3 3 0,10 0 0,-2 1 0,-1 2 0,0-1 0,-10 0 0,4 1 0,-3-1 0,5 1 0,8 1 0,0-1 0,3 1 0,-2-1 0,0 0 0,4 0 0,-6 1 0,-1-1 0,-6 2 0,2-3 0,4 0 0,0 0 0,6 0 0,0 0 0,5 1 0,3 0 0,0 1 0,-9 0 0,-3-1 0,-6 2 0,5-1 0,4 0 0,5 0 0,2 0 0,1-1 0,4 2 0,1-2 0,2 1 0,-2 0 0,-1 2 0,-3-1 0,-4 1 0,-5 0 0,-4 0 0,-3-1 0,7 0 0,-1 0 0,6-1 0,-1 1 0,1 0 0,4-1 0,2 1 0,0-2 0,-3 2 0,-4 0 0,-2 0 0,-4 1 0,-4 0 0,-3 1 0,-4 0 0,5 1 0,0 0 0,4-1 0,6 0 0,2 0 0,7-1 0,-1 2 0,1-1 0,0 0 0,5-1 0,3 0 0,-1 1 0,-3 2 0,-7 2 0,-3 2 0,2-2 0,2-1 0,9-3 0,1-1 0,4-1 0,1-1 0,1 0 0,-1 2 0,1 3 0,-2 2 0,1 0 0,-1-1 0,3 0 0,-1-2 0,1 1 0,0-1 0,0 2 0,2-1 0,0 0 0,0-2 0,-2 0 0,1-1 0,1 2 0,-1 0 0,2 2 0,-1-2 0,1 1 0,0-1 0,0 0 0,2 1 0,1 1 0,1-1 0,0-1 0,-3 0 0,0-1 0,0 1 0,1 0 0,3 1 0,-1 0 0,4 1 0,0 0 0,1-1 0,-1-1 0,-2-1 0,2 0 0,-2-2 0,1 1 0,-2-1 0,-1 0 0,0 1 0,1 0 0,3 1 0,2-1 0,2 0 0,1 0 0,-3-2 0,-1 2 0,-5-2 0,3 2 0,2-1 0,3 1 0,4 2 0,0 1 0,3 1 0,-4 2 0,0-3 0,4 2 0,2-1 0,6 1 0,-4-1 0,-3-2 0,-4 0 0,-1 0 0,5-1 0,2 0 0,-1 0 0,-1-2 0,0 2 0,-1-1 0,3 2 0,-3-2 0,7 1 0,4 1 0,3 1 0,0-2 0,-7-1 0,-2-2 0,-6 0 0,1-1 0,1 2 0,-2-2 0,4 1 0,-3 0 0,3-1 0,-2 0 0,-2 0 0,-1 1 0,0-1 0,1 0 0,6 0 0,-3 0 0,8 0 0,-1 1 0,4-1 0,-2 1 0,-3-1 0,-2 0 0,-4-1 0,5 0 0,-2 0 0,-1 0 0,1 0 0,-4 1 0,3 1 0,1-1 0,-3 1 0,2-1 0,-4-1 0,0 1 0,1-1 0,-3 0 0,1 1 0,-3-1 0,-1 1 0,-1-1 0,-2 0 0,3 0 0,0 0 0,3 0 0,0 1 0,-3-1 0,2 1 0,-4-1 0,1 1 0,-1-1 0,-1 0 0,0 0 0,0 1 0,-1-2 0,3 1 0,-1 0 0,4-1 0,-2 1 0,5-1 0,-2 2 0,0-2 0,-1 1 0,-4 0 0,2-1 0,-2 0 0,2-1 0,2 0 0,2 0 0,2 2 0,0-2 0,-5 0 0,0 0 0,-1-1 0,3-1 0,0 0 0,-1 0 0,-2 0 0,0 0 0,0 0 0,1 2 0,-2 0 0,-2 0 0,-2 1 0,-2 0 0,1-2 0,0 0 0,2-2 0,2 1 0,4-1 0,-1 1 0,-2 1 0,-1-1 0,-4 0 0,0-1 0,-3 0 0,-1 0 0,-1 0 0,-2 0 0,0 0 0,-1 1 0,-2 0 0,2 1 0,-1 0 0,2 0 0,-1 0 0,1-2 0,1 0 0,0-3 0,1 1 0,2-3 0,-1 2 0,1 1 0,2-1 0,-3 3 0,0-1 0,-3 1 0,1-1 0,0 0 0,-1 0 0,0 1 0,-2 3 0,0 0 0,0 2 0,1-1 0,0 0 0,1-1 0,0 1 0,-2-1 0,0 2 0,-2-2 0,0 3 0,1-2 0,1 0 0,1-1 0,1-1 0,-2 2 0,-1-1 0,-1 2 0,-1 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01:16:39.842"/>
    </inkml:context>
    <inkml:brush xml:id="br0">
      <inkml:brushProperty name="width" value="0.025" units="cm"/>
      <inkml:brushProperty name="height" value="0.025" units="cm"/>
      <inkml:brushProperty name="color" value="#E71224"/>
    </inkml:brush>
  </inkml:definitions>
  <inkml:trace contextRef="#ctx0" brushRef="#br0">2383 160 24575,'-9'-5'0,"-7"-2"0,-9-2 0,-8-1 0,0 0 0,-6-1 0,-1 0 0,-2-2 0,1 1 0,7 3 0,2 1 0,3 3 0,-2-2 0,3 3 0,3 1 0,2 1 0,1 0 0,-1 1 0,0 0 0,1-1 0,-3 2 0,-1-2 0,-5 0 0,-3 1 0,-2-1 0,-2 1 0,-1-1 0,-5 1 0,-3-2 0,0 1 0,-13 0 0,3 0 0,-8 0 0,3 0 0,6 1 0,-12 1 0,-1-2 0,-8 1 0,4 2 0,15 1 0,7 3 0,14 1 0,0 2 0,2 2 0,3 0 0,0 1 0,5-1 0,-7 3 0,0 2 0,-1 1 0,0 2 0,1-2 0,0 2 0,-2 0 0,6-3 0,2 0 0,7-4 0,3 2 0,4-3 0,2-1 0,1 0 0,1-2 0,0 0 0,0 1 0,0 1 0,-3 3 0,-1 2 0,-4 2 0,1 0 0,2-3 0,2-1 0,5-3 0,1 2 0,2-1 0,1 0 0,0 2 0,-1-1 0,2 3 0,0 0 0,1 0 0,1 0 0,0 1 0,1 1 0,0 3 0,1-1 0,2 2 0,1-1 0,1 1 0,1 2 0,1-4 0,4 2 0,4-3 0,5-1 0,2-2 0,-2-5 0,-1 0 0,0-4 0,5 0 0,7 0 0,2 1 0,6-1 0,2-1 0,5 1 0,2 0 0,-8 0 0,-7 0 0,-5-3 0,2 2 0,4-2 0,1 1 0,5-1 0,-5-1 0,3-1 0,0 1 0,-2 0 0,9-1 0,3 3 0,5-1 0,-4 1 0,-11-1 0,-1-2 0,-3 1 0,5 0 0,0-1 0,-1 1 0,6-3 0,2 0 0,8-3 0,4-1 0,-1 1 0,15-1 0,-1-2 0,10-1 0,-8-4 0,-17 2 0,-11-3 0,-13 2 0,-4-1 0,0-2 0,-4 1 0,2-2 0,-2 0 0,1-2 0,1 0 0,-2 2 0,1-3 0,-4 2 0,1-1 0,-3 0 0,-3 2 0,-1-1 0,-2 0 0,0-2 0,-1 0 0,-1 1 0,-3 1 0,-1 3 0,0-1 0,1 1 0,2-2 0,0 2 0,2-2 0,-2 1 0,0-1 0,-4 1 0,0 0 0,-3 2 0,0 0 0,0 3 0,-2 2 0,0 3 0,0 2 0,-1 1 0,0 1 0,0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01:14:55.981"/>
    </inkml:context>
    <inkml:brush xml:id="br0">
      <inkml:brushProperty name="width" value="0.025" units="cm"/>
      <inkml:brushProperty name="height" value="0.025" units="cm"/>
      <inkml:brushProperty name="color" value="#E71224"/>
    </inkml:brush>
  </inkml:definitions>
  <inkml:trace contextRef="#ctx0" brushRef="#br0">3517 138 24575,'-60'-19'0,"0"0"0,8 2 0,3 2 0,-6 2 0,6 3 0,0 1 0,0 1 0,2 1 0,1 2 0,-9 0 0,3 2 0,-3 0 0,12 1 0,8 1 0,11 1 0,8-1 0,8 1 0,4-1 0,0 1 0,-7 0 0,-9 0 0,-13 0 0,-10 1 0,-3 0 0,-3 2 0,3-1 0,-5 1 0,-3 1 0,2-1 0,-8 2 0,0-1 0,-7 0 0,-1-1 0,7-2 0,2 0 0,10-1 0,4 0 0,6 0 0,10 0 0,1 0 0,4 1 0,-4 1 0,-5 2 0,0-1 0,-5 1 0,2-1 0,-4-1 0,1 1 0,5 0 0,-2 1 0,5 0 0,-3 1 0,-1 0 0,3 0 0,-3 1 0,0 1 0,-5 2 0,-2-2 0,3 0 0,-2-1 0,8 0 0,-3 2 0,3-1 0,1 0 0,-1-1 0,3 0 0,0-2 0,1 2 0,3-1 0,1 1 0,4-2 0,3 0 0,5-1 0,-1 1 0,-1-1 0,-3 0 0,-2 2 0,1-2 0,0 1 0,1 0 0,4 0 0,0 1 0,2 1 0,-1-1 0,-2 2 0,-1-1 0,-4 3 0,-1 0 0,-1 0 0,0 0 0,1-2 0,-1 2 0,1-1 0,-1 0 0,0 1 0,2 0 0,-2 1 0,4-2 0,0 1 0,2-2 0,4 0 0,-2 3 0,-1-1 0,-3 3 0,2-2 0,3-2 0,3-1 0,0 0 0,0 1 0,0 1 0,0 0 0,0 3 0,1-2 0,0 1 0,4-4 0,2-1 0,2-2 0,0 1 0,1-2 0,0 2 0,0-1 0,0 3 0,2 5 0,2 4 0,4 5 0,3 0 0,4 3 0,-1-5 0,2 0 0,1-1 0,-2-5 0,7 2 0,-2-3 0,4 0 0,-2-2 0,-1-2 0,-1-1 0,-1-1 0,4 1 0,1-1 0,-1-1 0,3 0 0,-2-1 0,1 0 0,0-1 0,-5 0 0,1 1 0,-2 0 0,4 2 0,6 1 0,2 0 0,3 0 0,-4-1 0,0-1 0,1 2 0,1 0 0,0 1 0,1 0 0,-3 0 0,3 1 0,1 1 0,-2-1 0,7 2 0,2-1 0,7 2 0,-2-1 0,-4-2 0,-4-2 0,-4-1 0,5 0 0,2-1 0,-3 0 0,5-1 0,-1 1 0,2-1 0,4 0 0,-5-1 0,0 0 0,-6 0 0,4-1 0,-3-1 0,-4-2 0,1 1 0,-6-1 0,5 1 0,1 0 0,-3 0 0,5-1 0,-9-1 0,1-1 0,-4-1 0,-1-1 0,1-3 0,-2 1 0,-2-1 0,-2 1 0,9-1 0,-2 2 0,7-1 0,-3 3 0,-5-1 0,6-1 0,-6 1 0,3 0 0,-6 0 0,-1 1 0,1-1 0,2 1 0,3-3 0,-2 1 0,-3 1 0,-1 0 0,1 1 0,2 0 0,1 0 0,-2 0 0,0 0 0,-1-1 0,2-2 0,3-1 0,-1 0 0,5-3 0,2-1 0,5-3 0,2-2 0,-2 0 0,3-2 0,-4-3 0,3-2 0,1-6 0,-4 2 0,4-6 0,-4 4 0,2-1 0,-3 1 0,-7 3 0,1-5 0,-4 1 0,4-5 0,1-2 0,-3 3 0,-1 0 0,-8 7 0,-4 1 0,-6 3 0,-3 7 0,-2 3 0,-3 5 0,0 3 0,-1 3 0,-1 1 0,-1 1 0,-5-3 0,-1 1 0,-4-2 0,2 1 0,1 0 0,4 3 0,3 0 0,1 1 0,1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9:05:44.643"/>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01:11:40.858"/>
    </inkml:context>
    <inkml:brush xml:id="br0">
      <inkml:brushProperty name="width" value="0.025" units="cm"/>
      <inkml:brushProperty name="height" value="0.025" units="cm"/>
      <inkml:brushProperty name="color" value="#E71224"/>
    </inkml:brush>
  </inkml:definitions>
  <inkml:trace contextRef="#ctx0" brushRef="#br0">1 1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01:13:18.644"/>
    </inkml:context>
    <inkml:brush xml:id="br0">
      <inkml:brushProperty name="width" value="0.025" units="cm"/>
      <inkml:brushProperty name="height" value="0.025" units="cm"/>
      <inkml:brushProperty name="color" value="#E71224"/>
    </inkml:brush>
  </inkml:definitions>
  <inkml:trace contextRef="#ctx0" brushRef="#br0">479 679 24575,'55'0'0,"0"0"0,-7-1 0,10 1 0,-6 0 0,-33-2 0,-14 1 0,-2 1 0,1 0 0,1-1 0,4 0 0,3-2 0,4 1 0,0-1 0,2-1 0,0 1 0,2-2 0,0 0 0,2-1 0,-1 1 0,1-2 0,-4 1 0,0-1 0,-2-1 0,-2 2 0,1-2 0,-2 2 0,-1-1 0,-2 2 0,-3 0 0,1 0 0,0 0 0,4-3 0,3-2 0,0 0 0,1-2 0,-1 1 0,2-5 0,1-2 0,-2-2 0,-2-1 0,-2 3 0,-2-3 0,-2 1 0,-1 2 0,-2-1 0,-3 3 0,0 0 0,-2 1 0,0 4 0,0 1 0,0 2 0,2-3 0,-1 2 0,0-2 0,-1 3 0,0 1 0,-1-1 0,-1-1 0,-1 0 0,-1-2 0,1 0 0,-3 0 0,0-2 0,-2 3 0,1-1 0,-5 1 0,-5-1 0,-1 0 0,-1 1 0,5 1 0,1 2 0,2 0 0,-4-2 0,0 1 0,-2 0 0,-2 2 0,3 1 0,0 2 0,3 0 0,2 2 0,1 0 0,-1-1 0,-1 1 0,-2 0 0,-1-1 0,-2 2 0,1-2 0,-4 1 0,-1-1 0,-2 1 0,2 0 0,-1-1 0,2 2 0,-2-1 0,0 1 0,1 1 0,0 1 0,-1 0 0,-1 2 0,-1-1 0,1 0 0,1-1 0,3-1 0,1 1 0,2 0 0,1 1 0,-3-2 0,3 1 0,-2 0 0,2-2 0,1 2 0,2-2 0,3 0 0,1 1 0,0 0 0,-5 1 0,1-1 0,-4 3 0,2-2 0,-2 2 0,4-1 0,-1 0 0,3 0 0,1-1 0,1 1 0,3-1 0,-3 1 0,0-1 0,-1 2 0,-2 0 0,1 0 0,1 1 0,0 1 0,-1 0 0,-2 0 0,-1-1 0,3-1 0,-1 2 0,1 0 0,-2 2 0,-1 0 0,0-1 0,2 0 0,1 0 0,-1 1 0,2 0 0,0-1 0,-1 0 0,3 0 0,0 0 0,1 0 0,1-1 0,1-1 0,0 0 0,2 0 0,-2 1 0,2 0 0,-2 2 0,0 2 0,0 1 0,-2 4 0,3 1 0,-2-1 0,3 2 0,-1-2 0,1 0 0,1 2 0,1-3 0,0 2 0,0-1 0,2 0 0,0 1 0,1-4 0,0 0 0,-2-3 0,1 2 0,0-2 0,-1-1 0,1-1 0,-1-3 0,0 1 0,1 1 0,1-1 0,2 3 0,0-2 0,0 0 0,0 0 0,0 0 0,2 1 0,2 0 0,2 1 0,2-1 0,2 0 0,-3-2 0,1 1 0,-2-2 0,0 1 0,-2-2 0,-1 0 0,3-1 0,1 1 0,3 1 0,3 1 0,-1-1 0,0 1 0,-2-2 0,-2 0 0,0-1 0,-4 0 0,2-1 0,-1 1 0,4 0 0,4 0 0,3 0 0,2 0 0,-1 0 0,-3-1 0,-3 0 0,-3 0 0,-1-1 0,-4 1 0,1-1 0,-1 0 0,1 0 0,-2 1 0,0-1 0,-1 1 0,2 0 0,1 0 0,0 1 0,0-2 0,0 1 0,-1-1 0,-1 0 0,-4 0 0,-1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01:11:36.415"/>
    </inkml:context>
    <inkml:brush xml:id="br0">
      <inkml:brushProperty name="width" value="0.025" units="cm"/>
      <inkml:brushProperty name="height" value="0.025" units="cm"/>
      <inkml:brushProperty name="color" value="#E71224"/>
    </inkml:brush>
  </inkml:definitions>
  <inkml:trace contextRef="#ctx0" brushRef="#br0">3024 294 24575,'-15'-7'0,"-1"1"0,-5-2 0,5 2 0,2 1 0,5 2 0,0 0 0,-2-1 0,-4-1 0,2-1 0,-5 0 0,3 2 0,-2-1 0,1 4 0,4-2 0,2 1 0,-1 0 0,-4-2 0,-4-1 0,-2-2 0,-1 2 0,-4-2 0,-7 0 0,-5-1 0,-3-1 0,5 1 0,4-3 0,2 3 0,2 1 0,-2 0 0,3 4 0,-3-4 0,-6 3 0,-5-4 0,-4 2 0,1 0 0,-5-1 0,4 1 0,-1-1 0,13 3 0,12 1 0,10 2 0,6 1 0,-9-1 0,-11-1 0,-9-1 0,-17-2 0,2 0 0,-5-1 0,6 0 0,3 0 0,5 0 0,-2-1 0,4 3 0,-1-1 0,4 2 0,6 0 0,3 2 0,1 1 0,-6 0 0,-5 0 0,0 0 0,-1 1 0,4 1 0,-3 0 0,-2 1 0,1-2 0,7 1 0,3-2 0,7 0 0,-1 1 0,1-1 0,-4 2 0,-7-2 0,-6 1 0,-4-1 0,-4 0 0,5 0 0,2 0 0,6 0 0,4 2 0,1-1 0,7 1 0,-3 2 0,5-1 0,-3 2 0,4-1 0,1 0 0,-7 0 0,1 2 0,-10 1 0,3-1 0,-2 0 0,6 0 0,-4 1 0,4 1 0,-2 0 0,2 1 0,5-2 0,2 0 0,4-1 0,1 2 0,-1-1 0,1 2 0,-8 6 0,1-1 0,-6 4 0,4-3 0,4-3 0,5-2 0,3-1 0,2-2 0,3 0 0,2-2 0,1 0 0,-1 1 0,-1 1 0,-2 3 0,3-1 0,0-1 0,2-3 0,1-3 0,0 0 0,2 1 0,0-2 0,2 3 0,-2 0 0,2 1 0,0 2 0,1-1 0,-1-1 0,0 0 0,-3-2 0,1 3 0,1-2 0,1 2 0,1-4 0,-1 1 0,1-2 0,7 3 0,3-1 0,2 1 0,-7-2 0,-5-1 0,-3-1 0,1 1 0,1-1 0,7 2 0,8 2 0,5 0 0,4 2 0,-6-2 0,-4 0 0,-5-1 0,-2 1 0,4-1 0,0 1 0,-2-2 0,-4 1 0,-5-3 0,-1 1 0,1 0 0,5 2 0,0 0 0,7 3 0,2 0 0,9 0 0,6 4 0,-4-2 0,-5 0 0,-13-5 0,-4 0 0,-4-2 0,-1-1 0,9 3 0,1 0 0,4 2 0,1 3 0,-1-1 0,0 0 0,7 0 0,-4-2 0,3 0 0,1-2 0,-4-2 0,6 2 0,3-1 0,2 1 0,-1 1 0,-10-3 0,-8 0 0,-6-1 0,6 0 0,7 2 0,12 1 0,9 2 0,0-2 0,-3 0 0,-13-1 0,-9 0 0,-7-1 0,0-1 0,12 1 0,-1 0 0,11 3 0,-3 0 0,5 3 0,3 0 0,0 2 0,-1-3 0,-8-1 0,5 1 0,-3-3 0,7 3 0,5-1 0,0-1 0,10 0 0,-6-2 0,6 0 0,-8 0 0,5 0 0,-5 0 0,4 1 0,-4-2 0,-6 0 0,0-1 0,-4 2 0,2-2 0,0 2 0,-4-2 0,1 1 0,-4-1 0,1-1 0,0 0 0,-1-3 0,-2 1 0,5-1 0,5-1 0,6 1 0,8-1 0,-8 1 0,3-2 0,-9-1 0,1-3 0,-1-1 0,-2 1 0,2-1 0,3 1 0,-1-2 0,1 1 0,-10 4 0,-6-3 0,-8 5 0,-4-2 0,-2 3 0,-2-1 0,0-1 0,2-3 0,1-3 0,4-2 0,4-2 0,1 1 0,4-2 0,-2 1 0,-3 1 0,-1 2 0,-8 4 0,-1 2 0,-2 1 0,0 3 0,-1 0 0,0 1 0,-1 0 0,0 1 0,0 0 0,-1 0 0,0-1 0,0 1 0,1-2 0,2-1 0,-1 1 0,-1-1 0,-1 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9:05:52.653"/>
    </inkml:context>
    <inkml:brush xml:id="br0">
      <inkml:brushProperty name="width" value="0.05" units="cm"/>
      <inkml:brushProperty name="height" value="0.05" units="cm"/>
      <inkml:brushProperty name="color" value="#E71224"/>
    </inkml:brush>
  </inkml:definitions>
  <inkml:trace contextRef="#ctx0" brushRef="#br0">181 384 24575,'21'3'0,"-5"0"0,7 2 0,43-3 0,36-1 0,7-1 0,-25 0 0,-33 0 0,0 1 0,35-1 0,25 1 0,-9-1 0,-44-1 0,-49 0 0,-4 1 0,-2-1 0,-1 1 0,2-1 0,1 0 0,1 0 0,3 0 0,-5 1 0,6-1 0,-2-1 0,13 1 0,9-3 0,12-1 0,0 0 0,-1 0 0,-10 1 0,-10 1 0,-9 2 0,-8-2 0,0-3 0,0-1 0,2-2 0,0 2 0,0-1 0,-1 3 0,0-3 0,-2 4 0,-1 0 0,-2 1 0,0 1 0,0 1 0,0-1 0,0 1 0,1-1 0,-1 1 0,1-3 0,-1 1 0,0-1 0,0 0 0,0 0 0,0 0 0,0 0 0,-1-1 0,1 0 0,-1-1 0,-1-3 0,-1 0 0,0 0 0,0 2 0,2 1 0,-1 0 0,-1 0 0,0 0 0,-2 0 0,-3-1 0,-2 0 0,-1 0 0,2 2 0,3 1 0,2 2 0,-1-1 0,-2 0 0,0-3 0,-4 1 0,1 1 0,-2-1 0,0 2 0,0 1 0,0-1 0,3 2 0,1-1 0,1 0 0,0 1 0,0 0 0,-1-1 0,0 1 0,-5-1 0,-5 0 0,-4-1 0,0-1 0,4 1 0,4 1 0,3 0 0,1-1 0,1 1 0,1 0 0,3 0 0,2 1 0,1 1 0,-5-2 0,-2 0 0,-4-1 0,-1 0 0,-1 0 0,1 1 0,1 0 0,3 0 0,3 1 0,4 0 0,-2-1 0,1 1 0,-2 0 0,-2-1 0,0 1 0,-2-1 0,0 0 0,0 0 0,-2-1 0,0 1 0,-2-1 0,2 1 0,0 0 0,0 0 0,-3 0 0,1 0 0,1 0 0,-1 0 0,3 0 0,-1 1 0,3 1 0,1 0 0,-3 0 0,-1-1 0,-7 0 0,-1-1 0,-6 0 0,0 0 0,2 1 0,0 0 0,4-1 0,0 1 0,2-1 0,2 1 0,0 1 0,-1-2 0,-2 2 0,0 0 0,4 0 0,1 0 0,-1 0 0,-4 0 0,0 0 0,0 0 0,4 0 0,3 0 0,2 0 0,4 0 0,-1 0 0,1 1 0,0 0 0,-2 0 0,-2 0 0,-3 0 0,-3 2 0,2 0 0,1 1 0,5-2 0,1 0 0,0 1 0,1-1 0,-2 1 0,4-1 0,-1 0 0,1 1 0,-2-1 0,0 1 0,0 0 0,-1 0 0,2 0 0,-5 1 0,3-1 0,-2 2 0,3-2 0,-1 2 0,3 0 0,0-1 0,0 0 0,2-2 0,1-1 0,0 0 0,-1 1 0,1-1 0,-1 2 0,0 0 0,0 2 0,-1 1 0,0-1 0,1 1 0,-1-1 0,3-1 0,-2-1 0,2 0 0,0-1 0,-1 0 0,1 0 0,-1 3 0,1 1 0,-1 1 0,1-1 0,-1 0 0,1-1 0,0-1 0,-1 0 0,1-1 0,0 1 0,0 1 0,0 1 0,0-1 0,0-1 0,1 0 0,-1-1 0,0-1 0,0 0 0,0-1 0,0 0 0,0 2 0,1-1 0,0 2 0,2 0 0,-1 2 0,1-1 0,-1 1 0,0-3 0,0 2 0,-1-1 0,1 1 0,0 0 0,1 0 0,2 2 0,1 0 0,0 0 0,-2-4 0,-3-1 0,0-2 0,0 1 0,1 1 0,0 0 0,2 1 0,-1 0 0,0-1 0,-1 0 0,0 0 0,0 0 0,2 0 0,0 1 0,-1-1 0,-1 0 0,-1-1 0,0 0 0,0 0 0,1 0 0,2 0 0,-1 0 0,1 0 0,-3 0 0,2-1 0,-1 2 0,1-1 0,2 1 0,-1-1 0,0 1 0,1 0 0,-1 0 0,1 0 0,1-1 0,0 1 0,1-1 0,0 0 0,-1 0 0,2 0 0,-2-1 0,1 1 0,0 0 0,-3 0 0,1-1 0,-3 1 0,-1-1 0,0 0 0,1 0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9:06:07.598"/>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9:08:17.071"/>
    </inkml:context>
    <inkml:brush xml:id="br0">
      <inkml:brushProperty name="width" value="0.05" units="cm"/>
      <inkml:brushProperty name="height" value="0.05" units="cm"/>
      <inkml:brushProperty name="color" value="#E71224"/>
    </inkml:brush>
  </inkml:definitions>
  <inkml:trace contextRef="#ctx0" brushRef="#br0">179 435 24575,'93'3'0,"-1"0"0,1 0 0,-1 0 0,0 0 0,1 0 0,10 0 0,7 0 0,-5 0 0,-20 0 0,-32-2 0,-30-2 0,10 0 0,0 1 0,2 0 0,-2 0 0,-4 0 0,-9 0 0,-6 0 0,-3-1 0,-3 1 0,0-1 0,0 1 0,1-1 0,2 1 0,2 0 0,3-1 0,-3 1 0,1 0 0,-5 0 0,-2 0 0,-2 0 0,-1 0 0,6 0 0,2 0 0,4 0 0,1 0 0,-2 0 0,-1 0 0,-2 0 0,4 0 0,-2 0 0,5 1 0,-3-1 0,-1 0 0,-5 0 0,-3-1 0,-3 1 0,0 0 0,0 0 0,3-1 0,-1 1 0,0 0 0,-3 0 0,-2 0 0,0 0 0,3 0 0,5 1 0,7-1 0,2 2 0,5-2 0,0 1 0,2-1 0,6 2 0,-3-1 0,1 0 0,-8-1 0,-3 0 0,-4 0 0,-5 0 0,3 0 0,-2 0 0,4 0 0,1 0 0,5 0 0,0 0 0,3 0 0,-1-1 0,0 1 0,-5 0 0,0 0 0,-3-1 0,2 1 0,-2-1 0,1 0 0,1 1 0,2-1 0,4 1 0,-1-1 0,3 0 0,-2 1 0,3 0 0,-2-1 0,-3 1 0,1-1 0,-1 1 0,3 0 0,0 0 0,0-1 0,-2 0 0,-3 0 0,1 0 0,0 0 0,-1 0 0,1 0 0,-2 0 0,-1 0 0,0 0 0,1 0 0,1 0 0,0 0 0,4-1 0,-3 1 0,1-1 0,2 0 0,1-1 0,2 1 0,-1-1 0,-4 1 0,0 0 0,-2-1 0,-1 0 0,-1 0 0,-4 0 0,3-1 0,-1 0 0,7 0 0,-1-3 0,3-1 0,-4 1 0,1-2 0,-3 0 0,-2 0 0,-2 0 0,-2 1 0,-3-1 0,1-2 0,-1 0 0,1-4 0,1 1 0,-1-4 0,-1 1 0,-2 0 0,-3 0 0,-2 3 0,0-1 0,-3 3 0,0 2 0,-2 2 0,-1 0 0,-2 1 0,0 0 0,-1-1 0,-1 0 0,-1-1 0,-1-2 0,0 2 0,1 2 0,0 0 0,1 2 0,-3 0 0,0-1 0,-1 1 0,-2 0 0,0 2 0,-2-1 0,0 0 0,0 1 0,-1 0 0,-1 0 0,-2 0 0,2 0 0,0 1 0,4-1 0,1 2 0,3 0 0,3 1 0,3 0 0,1 0 0,-1 0 0,-1 0 0,-1 0 0,-1 0 0,0 0 0,-1 0 0,0-1 0,1 1 0,1-1 0,1 1 0,-4 0 0,-2 0 0,-2-1 0,-2 0 0,3 1 0,-2-1 0,3 1 0,2 0 0,-2-2 0,0 2 0,-2 0 0,-1 0 0,3 0 0,0 0 0,1 0 0,0 0 0,-3 0 0,2 0 0,1 0 0,0 0 0,1 0 0,0 0 0,3 0 0,1 0 0,-1 0 0,0 0 0,-2 0 0,0 1 0,-4 0 0,0 0 0,-2 0 0,1 0 0,0 0 0,-1 0 0,0 0 0,-1-1 0,3 0 0,0 0 0,1 0 0,0 1 0,-1-1 0,-1 0 0,-2 0 0,1 1 0,-1-1 0,3 0 0,5 0 0,2 0 0,2 1 0,1-1 0,-3 1 0,-1-1 0,-3 0 0,0 1 0,1 0 0,1-1 0,0 2 0,-1-2 0,0 2 0,-4-1 0,-1 1 0,0-1 0,2 1 0,1-1 0,1 0 0,-3 0 0,1-1 0,-5 1 0,0 0 0,-3 0 0,0-1 0,-2 1 0,0-1 0,-1 2 0,2-1 0,1 0 0,2 0 0,4 0 0,1 0 0,2 0 0,2 1 0,-5 0 0,-4-1 0,-9-1 0,0 1 0,-2-1 0,6 1 0,3-1 0,1 0 0,6 0 0,2 1 0,5-1 0,2 0 0,2 0 0,-1 0 0,0 0 0,-1 1 0,-3-1 0,1 0 0,-2 0 0,2 0 0,-1 0 0,3 0 0,0 1 0,1-1 0,0 1 0,-2-1 0,-4 0 0,-4 0 0,-1-1 0,1 0 0,-1 0 0,4 0 0,2 0 0,3 1 0,2 0 0,-1 0 0,-1 0 0,-5 0 0,-1 0 0,-8 0 0,-3 0 0,-4 0 0,0 0 0,7-1 0,4 1 0,4 0 0,0 0 0,2 0 0,1 0 0,1 0 0,-1 0 0,-4 0 0,-2 0 0,-1 0 0,-2 0 0,2 0 0,-1 0 0,1 1 0,2 0 0,2 0 0,-1-1 0,-2 1 0,-2 0 0,-3 1 0,-3-2 0,-4 2 0,-3-1 0,1 0 0,-1 0 0,8 0 0,2 0 0,6-1 0,3 0 0,2 1 0,-4-1 0,-2 0 0,-4 1 0,2-1 0,-5 1 0,3 0 0,-3-1 0,1 1 0,6-1 0,2 1 0,5-1 0,0 0 0,-2 1 0,-2 0 0,-6 1 0,-2-1 0,-6 1 0,2-1 0,-2 0 0,5 0 0,-2 0 0,7-1 0,2 1 0,7-1 0,0 1 0,0-1 0,-6 2 0,-3-2 0,-5 2 0,3-2 0,-5 0 0,3 0 0,-5 0 0,4 1 0,0 0 0,8-1 0,4 0 0,3 1 0,0 0 0,-2 0 0,-4 1 0,-5 1 0,-1 0 0,-2 1 0,-3 1 0,-2 0 0,-3 0 0,6-1 0,7-1 0,6-2 0,3 1 0,1 0 0,-2 1 0,1 0 0,-1 2 0,-1 1 0,-3 2 0,-1 0 0,-1 1 0,3-2 0,3-2 0,1-1 0,1 0 0,2 1 0,-1-1 0,2 1 0,-1 0 0,1 0 0,-1 2 0,0 1 0,0 1 0,0-1 0,0 0 0,0-2 0,0 2 0,0-1 0,0 1 0,1-2 0,1-1 0,0-4 0,2 2 0,-1-1 0,2 1 0,-1 1 0,0 0 0,2 1 0,-1 0 0,0-1 0,0 0 0,-1 0 0,0 1 0,-1-1 0,1-1 0,-1 0 0,1-3 0,0 2 0,3 0 0,3 1 0,0 1 0,-1-1 0,-4 1 0,-1-2 0,0 1 0,1 0 0,0-1 0,-2 0 0,1 0 0,-1-1 0,-1 1 0,2-1 0,1 1 0,4 1 0,1 0 0,2 2 0,-3-2 0,-1 1 0,-1-1 0,0 1 0,0-1 0,2 1 0,-1 0 0,1 0 0,-1 1 0,-1-2 0,-1 0 0,1-2 0,-1-1 0,-1 1 0,2 0 0,-1 0 0,2 0 0,0 1 0,-2-1 0,-1 1 0,-3-1 0,1 1 0,0-1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9:11:08.112"/>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9:11:30.887"/>
    </inkml:context>
    <inkml:brush xml:id="br0">
      <inkml:brushProperty name="width" value="0.05" units="cm"/>
      <inkml:brushProperty name="height" value="0.05" units="cm"/>
      <inkml:brushProperty name="color" value="#E71224"/>
    </inkml:brush>
  </inkml:definitions>
  <inkml:trace contextRef="#ctx0" brushRef="#br0">133 409 24575,'9'4'0,"56"7"0,41 4 0,-16-2 0,-6-2 0,6 2 0,18 3 0,-29-6 0,-47-9 0,6 3 0,-1-2 0,5 1 0,-3-2 0,-9 0 0,-9-1 0,-12 0 0,-4 0 0,-2 0 0,-2 0 0,1 0 0,0 0 0,4 0 0,3 0 0,11 3 0,6 0 0,6 0 0,5 0 0,-5-1 0,-1-1 0,-3 0 0,-8-1 0,-2 0 0,-6 0 0,-1 0 0,-2-1 0,2 0 0,-4 1 0,1-1 0,0 1 0,2 0 0,7 1 0,5-1 0,5 2 0,2-1 0,-4 0 0,2 1 0,-5-1 0,2 1 0,0-1 0,-3-1 0,1 1 0,5-1 0,9 2 0,3-1 0,-1 1 0,0-2 0,-4 0 0,2 0 0,-4 0 0,-6 0 0,-1 0 0,-2 0 0,3 1 0,-1-1 0,8 2 0,-1-2 0,6 1 0,3 0 0,-6-1 0,1 0 0,-7-1 0,-1 1 0,-5-1 0,45-2 0,39-1 0,6-1 0,-25 2 0,12-2-210,-12 2 0,27-2 1,-9 1-1,-45-1 210,-50 3 0,8-3 0,9 0 0,7-1 0,21-3 0,0-2 0,-2-1 839,-18 1-839,-17 4 0,-11 3 0,-3 1 0,-3 1 0,-1 0 0,0 0 0,0 1 0,-1 0 0,2-1 0,-1-1 0,1-1 0,-1 0 0,0 1 0,0 1 0,-1 0 0,1 0 0,1-1 0,0 1 0,-1-1 0,0 1 0,0-2 0,-1 0 0,1-3 0,0-1 0,0-1 0,0 1 0,0-1 0,-1 1 0,0-1 0,0-1 0,0 2 0,-1 0 0,0 3 0,0-1 0,0 1 0,0 0 0,0 2 0,0-2 0,-1 1 0,1 0 0,-1 0 0,-1 2 0,-2-1 0,-2 0 0,-1-1 0,0-2 0,-1 1 0,-2-2 0,0 1 0,-1-2 0,0 2 0,2 0 0,1 2 0,1-1 0,-1 1 0,-3-3 0,-1 1 0,0-1 0,-6 2 0,-1-1 0,-7-2 0,1 1 0,4 2 0,4 1 0,3 1 0,3 2 0,-2-2 0,3 2 0,-1 1 0,1-2 0,1 2 0,-1-1 0,2 0 0,0 0 0,4-1 0,1 2 0,0 0 0,-2-2 0,-3 0 0,-2 0 0,-1-1 0,-3-1 0,-3 1 0,-4 0 0,-2 1 0,-1 0 0,5 1 0,0-1 0,3-1 0,-2-1 0,2 0 0,-1 1 0,3 1 0,2 1 0,1-1 0,3 1 0,-1 0 0,-1-2 0,-4 0 0,-1 0 0,1 1 0,0 0 0,3 0 0,-2 1 0,1-1 0,0 1 0,-1-1 0,-1 2 0,-1-2 0,2 2 0,3 0 0,1-1 0,0 1 0,-2-1 0,-1 0 0,2 1 0,0 0 0,2 0 0,-2 0 0,1-1 0,-6 1 0,-1-1 0,-5 0 0,-1 0 0,4 0 0,0 0 0,3 1 0,1 0 0,1-1 0,3 1 0,1-1 0,3 1 0,-1 0 0,-4 0 0,-3 0 0,-5 0 0,0 0 0,-3 0 0,1-1 0,3 0 0,-2 0 0,5 0 0,0 1 0,4 0 0,5 0 0,0 0 0,4 0 0,-4 0 0,-2 0 0,-5 0 0,0 0 0,-3 0 0,2 0 0,1 0 0,0 0 0,2 0 0,0 1 0,1-1 0,-1 1 0,-3-1 0,-2 1 0,-5-1 0,0 0 0,2 2 0,3-2 0,5 0 0,-1 0 0,1 0 0,1 1 0,-4-1 0,1 1 0,-1-1 0,1 0 0,2 0 0,1 0 0,3 2 0,0-2 0,1 0 0,-3 0 0,-5 1 0,-4-1 0,-5 1 0,5-1 0,0 0 0,5 0 0,0 1 0,1 0 0,-1-1 0,-1 0 0,0 0 0,0 1 0,-1-1 0,0 1 0,-5 0 0,-1-1 0,-6 0 0,5 0 0,3 0 0,3 0 0,5 0 0,0 0 0,3 0 0,0 0 0,1 0 0,-4 0 0,-1 0 0,-2-1 0,-2 0 0,0-1 0,3 1 0,1 0 0,5 0 0,0 0 0,2 1 0,1 0 0,-1-1 0,-1 1 0,-1-1 0,-5-1 0,-5 0 0,-5-1 0,-1-1 0,1 0 0,5 1 0,5 0 0,7 3 0,2-1 0,0 0 0,-2 1 0,-2 0 0,-2-1 0,-2 0 0,-2-1 0,-3 1 0,2-1 0,1 1 0,2 1 0,2 0 0,3 0 0,0 0 0,-2 0 0,-1 0 0,-4 0 0,1 0 0,2 0 0,3 0 0,0 0 0,-1 0 0,1-1 0,-1 0 0,1 0 0,-3 0 0,0 1 0,-4-2 0,2 2 0,-3-1 0,3 1 0,-1-1 0,2 0 0,-4 1 0,-1-1 0,-4 0 0,0 0 0,4 1 0,0 0 0,5 1 0,-1 0 0,0 0 0,0 0 0,-3 2 0,2 1 0,-5 2 0,-2 1 0,1-2 0,0 1 0,7-3 0,0 2 0,-2-1 0,1 0 0,-3 0 0,2 0 0,0-1 0,1 0 0,0 0 0,-1 0 0,-1 0 0,2 0 0,1 1 0,3-1 0,-2 1 0,-2 1 0,-3 0 0,2 1 0,1-1 0,1 0 0,1-1 0,2 1 0,4-1 0,2-2 0,3 0 0,-1 0 0,1 1 0,-1 2 0,1 0 0,0 3 0,-1-1 0,1 2 0,0 0 0,-1 1 0,1-2 0,1-2 0,0-2 0,0 0 0,1 1 0,0 2 0,0 2 0,1 1 0,0 0 0,0 0 0,0-2 0,0 0 0,2-3 0,1 1 0,0-1 0,-1-2 0,0 1 0,-1-1 0,1 1 0,2 1 0,2 0 0,-1 1 0,0 0 0,-4-2 0,-1 0 0,0 1 0,-1 0 0,2 1 0,-1-3 0,2 1 0,0-2 0,0 1 0,1 1 0,1 0 0,2 2 0,1-1 0,-1 0 0,-1-2 0,-3-1 0,-1 0 0,-2 0 0,-1 0 0,0 1 0,0-2 0,0 3 0,0 1 0,0 0 0,0-1 0,0-2 0,0-1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9:11:43.315"/>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6A05AA-CA4B-419B-8B16-BDE885B86418}" type="datetimeFigureOut">
              <a:rPr lang="en-US" smtClean="0"/>
              <a:t>9/29/20</a:t>
            </a:fld>
            <a:endParaRPr lang="en-US"/>
          </a:p>
        </p:txBody>
      </p:sp>
      <p:sp>
        <p:nvSpPr>
          <p:cNvPr id="4" name="Slide Image Placeholder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EDB4D-48B5-49B0-A2EE-7169AC647BE7}" type="slidenum">
              <a:rPr lang="en-US" smtClean="0"/>
              <a:t>‹#›</a:t>
            </a:fld>
            <a:endParaRPr lang="en-US"/>
          </a:p>
        </p:txBody>
      </p:sp>
    </p:spTree>
    <p:extLst>
      <p:ext uri="{BB962C8B-B14F-4D97-AF65-F5344CB8AC3E}">
        <p14:creationId xmlns:p14="http://schemas.microsoft.com/office/powerpoint/2010/main" val="2338402580"/>
      </p:ext>
    </p:extLst>
  </p:cSld>
  <p:clrMap bg1="lt1" tx1="dk1" bg2="lt2" tx2="dk2" accent1="accent1" accent2="accent2" accent3="accent3" accent4="accent4" accent5="accent5" accent6="accent6" hlink="hlink" folHlink="folHlink"/>
  <p:notesStyle>
    <a:lvl1pPr marL="0" algn="l" defTabSz="957925" rtl="0" eaLnBrk="1" latinLnBrk="0" hangingPunct="1">
      <a:defRPr sz="1200" kern="1200">
        <a:solidFill>
          <a:schemeClr val="tx1"/>
        </a:solidFill>
        <a:latin typeface="+mn-lt"/>
        <a:ea typeface="+mn-ea"/>
        <a:cs typeface="+mn-cs"/>
      </a:defRPr>
    </a:lvl1pPr>
    <a:lvl2pPr marL="478963" algn="l" defTabSz="957925" rtl="0" eaLnBrk="1" latinLnBrk="0" hangingPunct="1">
      <a:defRPr sz="1200" kern="1200">
        <a:solidFill>
          <a:schemeClr val="tx1"/>
        </a:solidFill>
        <a:latin typeface="+mn-lt"/>
        <a:ea typeface="+mn-ea"/>
        <a:cs typeface="+mn-cs"/>
      </a:defRPr>
    </a:lvl2pPr>
    <a:lvl3pPr marL="957925" algn="l" defTabSz="957925" rtl="0" eaLnBrk="1" latinLnBrk="0" hangingPunct="1">
      <a:defRPr sz="1200" kern="1200">
        <a:solidFill>
          <a:schemeClr val="tx1"/>
        </a:solidFill>
        <a:latin typeface="+mn-lt"/>
        <a:ea typeface="+mn-ea"/>
        <a:cs typeface="+mn-cs"/>
      </a:defRPr>
    </a:lvl3pPr>
    <a:lvl4pPr marL="1436888" algn="l" defTabSz="957925" rtl="0" eaLnBrk="1" latinLnBrk="0" hangingPunct="1">
      <a:defRPr sz="1200" kern="1200">
        <a:solidFill>
          <a:schemeClr val="tx1"/>
        </a:solidFill>
        <a:latin typeface="+mn-lt"/>
        <a:ea typeface="+mn-ea"/>
        <a:cs typeface="+mn-cs"/>
      </a:defRPr>
    </a:lvl4pPr>
    <a:lvl5pPr marL="1915851" algn="l" defTabSz="957925" rtl="0" eaLnBrk="1" latinLnBrk="0" hangingPunct="1">
      <a:defRPr sz="1200" kern="1200">
        <a:solidFill>
          <a:schemeClr val="tx1"/>
        </a:solidFill>
        <a:latin typeface="+mn-lt"/>
        <a:ea typeface="+mn-ea"/>
        <a:cs typeface="+mn-cs"/>
      </a:defRPr>
    </a:lvl5pPr>
    <a:lvl6pPr marL="2394814" algn="l" defTabSz="957925" rtl="0" eaLnBrk="1" latinLnBrk="0" hangingPunct="1">
      <a:defRPr sz="1200" kern="1200">
        <a:solidFill>
          <a:schemeClr val="tx1"/>
        </a:solidFill>
        <a:latin typeface="+mn-lt"/>
        <a:ea typeface="+mn-ea"/>
        <a:cs typeface="+mn-cs"/>
      </a:defRPr>
    </a:lvl6pPr>
    <a:lvl7pPr marL="2873776" algn="l" defTabSz="957925" rtl="0" eaLnBrk="1" latinLnBrk="0" hangingPunct="1">
      <a:defRPr sz="1200" kern="1200">
        <a:solidFill>
          <a:schemeClr val="tx1"/>
        </a:solidFill>
        <a:latin typeface="+mn-lt"/>
        <a:ea typeface="+mn-ea"/>
        <a:cs typeface="+mn-cs"/>
      </a:defRPr>
    </a:lvl7pPr>
    <a:lvl8pPr marL="3352739" algn="l" defTabSz="957925" rtl="0" eaLnBrk="1" latinLnBrk="0" hangingPunct="1">
      <a:defRPr sz="1200" kern="1200">
        <a:solidFill>
          <a:schemeClr val="tx1"/>
        </a:solidFill>
        <a:latin typeface="+mn-lt"/>
        <a:ea typeface="+mn-ea"/>
        <a:cs typeface="+mn-cs"/>
      </a:defRPr>
    </a:lvl8pPr>
    <a:lvl9pPr marL="3831702" algn="l" defTabSz="95792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lecture 3</a:t>
            </a:r>
          </a:p>
        </p:txBody>
      </p:sp>
      <p:sp>
        <p:nvSpPr>
          <p:cNvPr id="4" name="Slide Number Placeholder 3"/>
          <p:cNvSpPr>
            <a:spLocks noGrp="1"/>
          </p:cNvSpPr>
          <p:nvPr>
            <p:ph type="sldNum" sz="quarter" idx="5"/>
          </p:nvPr>
        </p:nvSpPr>
        <p:spPr/>
        <p:txBody>
          <a:bodyPr/>
          <a:lstStyle/>
          <a:p>
            <a:fld id="{391EDB4D-48B5-49B0-A2EE-7169AC647BE7}" type="slidenum">
              <a:rPr lang="en-US" smtClean="0"/>
              <a:t>20</a:t>
            </a:fld>
            <a:endParaRPr lang="en-US"/>
          </a:p>
        </p:txBody>
      </p:sp>
    </p:spTree>
    <p:extLst>
      <p:ext uri="{BB962C8B-B14F-4D97-AF65-F5344CB8AC3E}">
        <p14:creationId xmlns:p14="http://schemas.microsoft.com/office/powerpoint/2010/main" val="873673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a:t>
            </a:r>
          </a:p>
        </p:txBody>
      </p:sp>
      <p:sp>
        <p:nvSpPr>
          <p:cNvPr id="4" name="Slide Number Placeholder 3"/>
          <p:cNvSpPr>
            <a:spLocks noGrp="1"/>
          </p:cNvSpPr>
          <p:nvPr>
            <p:ph type="sldNum" sz="quarter" idx="5"/>
          </p:nvPr>
        </p:nvSpPr>
        <p:spPr/>
        <p:txBody>
          <a:bodyPr/>
          <a:lstStyle/>
          <a:p>
            <a:fld id="{391EDB4D-48B5-49B0-A2EE-7169AC647BE7}" type="slidenum">
              <a:rPr lang="en-US" smtClean="0"/>
              <a:t>25</a:t>
            </a:fld>
            <a:endParaRPr lang="en-US"/>
          </a:p>
        </p:txBody>
      </p:sp>
    </p:spTree>
    <p:extLst>
      <p:ext uri="{BB962C8B-B14F-4D97-AF65-F5344CB8AC3E}">
        <p14:creationId xmlns:p14="http://schemas.microsoft.com/office/powerpoint/2010/main" val="1307323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1EDB4D-48B5-49B0-A2EE-7169AC647BE7}" type="slidenum">
              <a:rPr lang="en-US" smtClean="0"/>
              <a:t>30</a:t>
            </a:fld>
            <a:endParaRPr lang="en-US"/>
          </a:p>
        </p:txBody>
      </p:sp>
    </p:spTree>
    <p:extLst>
      <p:ext uri="{BB962C8B-B14F-4D97-AF65-F5344CB8AC3E}">
        <p14:creationId xmlns:p14="http://schemas.microsoft.com/office/powerpoint/2010/main" val="4245584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87590" y="596019"/>
            <a:ext cx="8136382"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887590" y="3886200"/>
            <a:ext cx="8136382" cy="2219108"/>
          </a:xfrm>
        </p:spPr>
        <p:txBody>
          <a:bodyPr anchor="t">
            <a:normAutofit/>
          </a:bodyPr>
          <a:lstStyle>
            <a:lvl1pPr marL="0" indent="0" algn="ctr">
              <a:buNone/>
              <a:defRPr sz="1800">
                <a:gradFill flip="none" rotWithShape="1">
                  <a:gsLst>
                    <a:gs pos="0">
                      <a:schemeClr val="tx1"/>
                    </a:gs>
                    <a:gs pos="100000">
                      <a:schemeClr val="tx1">
                        <a:lumMod val="75000"/>
                      </a:schemeClr>
                    </a:gs>
                  </a:gsLst>
                  <a:lin ang="0" scaled="1"/>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179437-CF6A-F64E-B90C-C304497C50B7}" type="datetime1">
              <a:rPr lang="en-US" smtClean="0"/>
              <a:t>9/29/20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463434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94150" y="4377486"/>
            <a:ext cx="8030758" cy="907505"/>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94152" y="996188"/>
            <a:ext cx="7909879"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94150" y="5284990"/>
            <a:ext cx="8030758"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20CF30-B50F-F448-BE6B-F2398BAF5CC5}" type="datetime1">
              <a:rPr lang="en-US" smtClean="0"/>
              <a:t>9/29/20</a:t>
            </a:fld>
            <a:endParaRPr lang="en-US"/>
          </a:p>
        </p:txBody>
      </p:sp>
      <p:sp>
        <p:nvSpPr>
          <p:cNvPr id="6" name="Footer Placeholder 5"/>
          <p:cNvSpPr>
            <a:spLocks noGrp="1"/>
          </p:cNvSpPr>
          <p:nvPr>
            <p:ph type="ftr" sz="quarter" idx="11"/>
          </p:nvPr>
        </p:nvSpPr>
        <p:spPr>
          <a:xfrm>
            <a:off x="994151" y="6181345"/>
            <a:ext cx="5782051" cy="365125"/>
          </a:xfrm>
        </p:spPr>
        <p:txBody>
          <a:bodyPr/>
          <a:lstStyle/>
          <a:p>
            <a:endParaRPr lang="en-US"/>
          </a:p>
        </p:txBody>
      </p:sp>
      <p:sp>
        <p:nvSpPr>
          <p:cNvPr id="7" name="Slide Number Placeholder 6"/>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2432437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86543" y="596018"/>
            <a:ext cx="8137430" cy="3137782"/>
          </a:xfrm>
        </p:spPr>
        <p:txBody>
          <a:bodyPr anchor="ctr">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886543" y="4343400"/>
            <a:ext cx="8137430" cy="1758660"/>
          </a:xfrm>
        </p:spPr>
        <p:txBody>
          <a:bodyPr anchor="ctr">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E430C8-286F-3947-964B-D0DDC445204D}" type="datetime1">
              <a:rPr lang="en-US" smtClean="0"/>
              <a:t>9/29/20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340947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32470" y="860276"/>
            <a:ext cx="49542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8546224" y="2985923"/>
            <a:ext cx="49542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175355" y="596019"/>
            <a:ext cx="7555291" cy="304407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361139" y="3650606"/>
            <a:ext cx="7183722"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886543" y="4641206"/>
            <a:ext cx="8137429" cy="1447800"/>
          </a:xfrm>
        </p:spPr>
        <p:txBody>
          <a:bodyPr anchor="ctr">
            <a:normAutofit/>
          </a:bodyPr>
          <a:lstStyle>
            <a:lvl1pPr marL="0" indent="0" algn="l">
              <a:buNone/>
              <a:defRPr sz="1800">
                <a:gradFill flip="none" rotWithShape="1">
                  <a:gsLst>
                    <a:gs pos="0">
                      <a:schemeClr val="tx1"/>
                    </a:gs>
                    <a:gs pos="100000">
                      <a:schemeClr val="tx1">
                        <a:lumMod val="75000"/>
                      </a:schemeClr>
                    </a:gs>
                  </a:gsLst>
                  <a:lin ang="0" scaled="1"/>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710680-6EDB-CA41-AEC4-DA0ADF21548C}" type="datetime1">
              <a:rPr lang="en-US" smtClean="0"/>
              <a:t>9/29/20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1300667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86543" y="3603566"/>
            <a:ext cx="8138366" cy="1468800"/>
          </a:xfrm>
        </p:spPr>
        <p:txBody>
          <a:bodyPr anchor="b">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889434" y="5072366"/>
            <a:ext cx="8138367" cy="1029694"/>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5C36E1-DFF8-5A4F-8F05-52C335E01E0D}" type="datetime1">
              <a:rPr lang="en-US" smtClean="0"/>
              <a:t>9/29/20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308045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extBox 12"/>
          <p:cNvSpPr txBox="1"/>
          <p:nvPr/>
        </p:nvSpPr>
        <p:spPr>
          <a:xfrm>
            <a:off x="632470" y="753851"/>
            <a:ext cx="49542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8544853" y="2879498"/>
            <a:ext cx="49542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175355" y="596019"/>
            <a:ext cx="7555291" cy="284436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86543" y="3886200"/>
            <a:ext cx="8138366" cy="1053662"/>
          </a:xfrm>
        </p:spPr>
        <p:txBody>
          <a:bodyPr vert="horz" lIns="91440" tIns="45720" rIns="91440" bIns="45720" rtlCol="0" anchor="b">
            <a:normAutofit/>
          </a:bodyPr>
          <a:lstStyle>
            <a:lvl1pPr>
              <a:buNone/>
              <a:defRPr lang="en-US" sz="2000" b="0" cap="all" dirty="0">
                <a:ln w="3175" cmpd="sng">
                  <a:noFill/>
                </a:ln>
                <a:gradFill flip="none" rotWithShape="1">
                  <a:gsLst>
                    <a:gs pos="0">
                      <a:schemeClr val="tx1"/>
                    </a:gs>
                    <a:gs pos="100000">
                      <a:schemeClr val="tx1">
                        <a:lumMod val="75000"/>
                      </a:schemeClr>
                    </a:gs>
                  </a:gsLst>
                  <a:lin ang="0" scaled="1"/>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86543" y="4939862"/>
            <a:ext cx="8138366" cy="1162198"/>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E00957-2DAB-2944-92C3-1A2FB98096E1}" type="datetime1">
              <a:rPr lang="en-US" smtClean="0"/>
              <a:t>9/29/20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12811297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86542" y="596018"/>
            <a:ext cx="8137429" cy="2756783"/>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86542" y="3682942"/>
            <a:ext cx="8137429" cy="1049283"/>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86543" y="4732224"/>
            <a:ext cx="8137428" cy="1369836"/>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D75043-62E2-DE47-B168-1D21B178239C}" type="datetime1">
              <a:rPr lang="en-US" smtClean="0"/>
              <a:t>9/29/20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1169443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86543" y="596018"/>
            <a:ext cx="8137429" cy="131248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27DCD3-1570-1447-B986-9464306B64BF}" type="datetime1">
              <a:rPr lang="en-US" smtClean="0"/>
              <a:t>9/29/20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3959801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97684" y="596018"/>
            <a:ext cx="1926288" cy="550604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6543" y="596018"/>
            <a:ext cx="6092815" cy="550604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48EAD3-BE50-BB4E-BE65-6FA4C20E8506}" type="datetime1">
              <a:rPr lang="en-US" smtClean="0"/>
              <a:t>9/29/20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2632810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E8C7E-0428-ED42-B8FC-37BFAF095EFE}" type="datetime1">
              <a:rPr lang="en-US" smtClean="0"/>
              <a:t>9/29/20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4095298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590" y="3270699"/>
            <a:ext cx="8136382" cy="1823305"/>
          </a:xfrm>
        </p:spPr>
        <p:txBody>
          <a:bodyPr anchor="b">
            <a:normAutofit/>
          </a:bodyPr>
          <a:lstStyle>
            <a:lvl1pPr algn="r">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887590" y="5103810"/>
            <a:ext cx="8136382" cy="998250"/>
          </a:xfrm>
        </p:spPr>
        <p:txBody>
          <a:bodyPr anchor="t">
            <a:normAutofit/>
          </a:bodyPr>
          <a:lstStyle>
            <a:lvl1pPr marL="0" indent="0" algn="r">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EA8C7C-7A3B-6B43-9E9C-752B2934C345}" type="datetime1">
              <a:rPr lang="en-US" smtClean="0"/>
              <a:t>9/29/20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4129832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86543" y="2060899"/>
            <a:ext cx="3992162"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27295" y="2060898"/>
            <a:ext cx="3996676"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DD49E6-0DE7-7A42-87D7-EAD3BB5873A6}" type="datetime1">
              <a:rPr lang="en-US" smtClean="0"/>
              <a:t>9/29/20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1559866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98499" y="2060898"/>
            <a:ext cx="3680206"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86543" y="2786028"/>
            <a:ext cx="3992162"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19329" y="2060899"/>
            <a:ext cx="3704643"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29" y="2786028"/>
            <a:ext cx="400998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89620B-ABB9-6440-A41B-7A418065996F}" type="datetime1">
              <a:rPr lang="en-US" smtClean="0"/>
              <a:t>9/29/20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1880426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EB3D47-DEFD-3E43-84E1-F551A13367A7}" type="datetime1">
              <a:rPr lang="en-US" smtClean="0"/>
              <a:t>9/29/20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3483227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A44F91-904D-B549-A3ED-7491D65EEE0B}" type="datetime1">
              <a:rPr lang="en-US" smtClean="0"/>
              <a:t>9/29/20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3658925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6543" y="1754928"/>
            <a:ext cx="2956983" cy="1371600"/>
          </a:xfrm>
        </p:spPr>
        <p:txBody>
          <a:bodyPr anchor="b">
            <a:normAutofit/>
          </a:bodyPr>
          <a:lstStyle>
            <a:lvl1pPr algn="l">
              <a:defRPr sz="2200" b="0"/>
            </a:lvl1pPr>
          </a:lstStyle>
          <a:p>
            <a:r>
              <a:rPr lang="en-US"/>
              <a:t>Click to edit Master title style</a:t>
            </a:r>
            <a:endParaRPr lang="en-US" dirty="0"/>
          </a:p>
        </p:txBody>
      </p:sp>
      <p:sp>
        <p:nvSpPr>
          <p:cNvPr id="3" name="Content Placeholder 2"/>
          <p:cNvSpPr>
            <a:spLocks noGrp="1"/>
          </p:cNvSpPr>
          <p:nvPr>
            <p:ph idx="1"/>
          </p:nvPr>
        </p:nvSpPr>
        <p:spPr>
          <a:xfrm>
            <a:off x="4147928" y="596019"/>
            <a:ext cx="487604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6543" y="3126528"/>
            <a:ext cx="295698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DBEF0B-9C88-7E47-BE29-5B03288E7563}" type="datetime1">
              <a:rPr lang="en-US" smtClean="0"/>
              <a:t>9/29/20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1019443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6543" y="1898269"/>
            <a:ext cx="4792453"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975062" y="-18288"/>
            <a:ext cx="2708401"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85429" y="3269869"/>
            <a:ext cx="479245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900620" y="6181345"/>
            <a:ext cx="778377" cy="365125"/>
          </a:xfrm>
        </p:spPr>
        <p:txBody>
          <a:bodyPr/>
          <a:lstStyle/>
          <a:p>
            <a:fld id="{328F97F0-7324-8B42-9EBF-AC9973048078}" type="datetime1">
              <a:rPr lang="en-US" smtClean="0"/>
              <a:t>9/29/20</a:t>
            </a:fld>
            <a:endParaRPr lang="en-US"/>
          </a:p>
        </p:txBody>
      </p:sp>
      <p:sp>
        <p:nvSpPr>
          <p:cNvPr id="6" name="Footer Placeholder 5"/>
          <p:cNvSpPr>
            <a:spLocks noGrp="1"/>
          </p:cNvSpPr>
          <p:nvPr>
            <p:ph type="ftr" sz="quarter" idx="11"/>
          </p:nvPr>
        </p:nvSpPr>
        <p:spPr>
          <a:xfrm>
            <a:off x="886544" y="6181345"/>
            <a:ext cx="4014075" cy="365125"/>
          </a:xfrm>
        </p:spPr>
        <p:txBody>
          <a:bodyPr/>
          <a:lstStyle/>
          <a:p>
            <a:endParaRPr lang="en-US"/>
          </a:p>
        </p:txBody>
      </p:sp>
      <p:sp>
        <p:nvSpPr>
          <p:cNvPr id="7" name="Slide Number Placeholder 6"/>
          <p:cNvSpPr>
            <a:spLocks noGrp="1"/>
          </p:cNvSpPr>
          <p:nvPr>
            <p:ph type="sldNum" sz="quarter" idx="12"/>
          </p:nvPr>
        </p:nvSpPr>
        <p:spPr>
          <a:xfrm>
            <a:off x="8692951" y="6181344"/>
            <a:ext cx="330618" cy="329250"/>
          </a:xfrm>
        </p:spPr>
        <p:txBody>
          <a:bodyPr/>
          <a:lstStyle/>
          <a:p>
            <a:fld id="{172855B8-4569-417D-AF52-D0F7148BCFF3}" type="slidenum">
              <a:rPr lang="en-US" smtClean="0"/>
              <a:t>‹#›</a:t>
            </a:fld>
            <a:endParaRPr lang="en-US"/>
          </a:p>
        </p:txBody>
      </p:sp>
    </p:spTree>
    <p:extLst>
      <p:ext uri="{BB962C8B-B14F-4D97-AF65-F5344CB8AC3E}">
        <p14:creationId xmlns:p14="http://schemas.microsoft.com/office/powerpoint/2010/main" val="2794207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6543" y="596018"/>
            <a:ext cx="8137429" cy="13124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86544" y="2060898"/>
            <a:ext cx="8137428" cy="404116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097684" y="6178261"/>
            <a:ext cx="139475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BD7182A7-1EAF-1D4F-A297-F6685B896351}" type="datetime1">
              <a:rPr lang="en-US" smtClean="0"/>
              <a:t>9/29/20</a:t>
            </a:fld>
            <a:endParaRPr lang="en-US"/>
          </a:p>
        </p:txBody>
      </p:sp>
      <p:sp>
        <p:nvSpPr>
          <p:cNvPr id="5" name="Footer Placeholder 4"/>
          <p:cNvSpPr>
            <a:spLocks noGrp="1"/>
          </p:cNvSpPr>
          <p:nvPr>
            <p:ph type="ftr" sz="quarter" idx="3"/>
          </p:nvPr>
        </p:nvSpPr>
        <p:spPr>
          <a:xfrm>
            <a:off x="886543" y="6178261"/>
            <a:ext cx="6092815"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8576969" y="6178261"/>
            <a:ext cx="447940"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172855B8-4569-417D-AF52-D0F7148BCFF3}" type="slidenum">
              <a:rPr lang="en-US" smtClean="0"/>
              <a:t>‹#›</a:t>
            </a:fld>
            <a:endParaRPr lang="en-US"/>
          </a:p>
        </p:txBody>
      </p:sp>
    </p:spTree>
    <p:extLst>
      <p:ext uri="{BB962C8B-B14F-4D97-AF65-F5344CB8AC3E}">
        <p14:creationId xmlns:p14="http://schemas.microsoft.com/office/powerpoint/2010/main" val="8233846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1.xml"/><Relationship Id="rId5" Type="http://schemas.openxmlformats.org/officeDocument/2006/relationships/hyperlink" Target="http://faculty.missouri.edu/chakrabortys/"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cloud.google.com/compute/pricing"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cloud.google.com/compute/"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customXml" Target="../ink/ink2.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4.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customXml" Target="../ink/ink6.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customXml" Target="../ink/ink8.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38.png"/><Relationship Id="rId3" Type="http://schemas.openxmlformats.org/officeDocument/2006/relationships/customXml" Target="../ink/ink13.xml"/><Relationship Id="rId7" Type="http://schemas.openxmlformats.org/officeDocument/2006/relationships/image" Target="../media/image35.png"/><Relationship Id="rId12" Type="http://schemas.openxmlformats.org/officeDocument/2006/relationships/customXml" Target="../ink/ink18.xml"/><Relationship Id="rId17" Type="http://schemas.openxmlformats.org/officeDocument/2006/relationships/image" Target="../media/image40.png"/><Relationship Id="rId2" Type="http://schemas.openxmlformats.org/officeDocument/2006/relationships/image" Target="../media/image33.png"/><Relationship Id="rId16"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customXml" Target="../ink/ink15.xml"/><Relationship Id="rId11" Type="http://schemas.openxmlformats.org/officeDocument/2006/relationships/image" Target="../media/image37.png"/><Relationship Id="rId5" Type="http://schemas.openxmlformats.org/officeDocument/2006/relationships/customXml" Target="../ink/ink14.xml"/><Relationship Id="rId15" Type="http://schemas.openxmlformats.org/officeDocument/2006/relationships/image" Target="../media/image39.png"/><Relationship Id="rId10" Type="http://schemas.openxmlformats.org/officeDocument/2006/relationships/customXml" Target="../ink/ink17.xml"/><Relationship Id="rId4" Type="http://schemas.openxmlformats.org/officeDocument/2006/relationships/image" Target="../media/image34.png"/><Relationship Id="rId9" Type="http://schemas.openxmlformats.org/officeDocument/2006/relationships/image" Target="../media/image36.png"/><Relationship Id="rId14" Type="http://schemas.openxmlformats.org/officeDocument/2006/relationships/customXml" Target="../ink/ink19.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customXml" Target="../ink/ink22.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customXml" Target="../ink/ink25.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customXml" Target="../ink/ink31.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faculty.missouri.edu/chakrabortys/" TargetMode="External"/><Relationship Id="rId2" Type="http://schemas.openxmlformats.org/officeDocument/2006/relationships/hyperlink" Target="mailto:CHAKRABORTYS@MISSOURI.EDU" TargetMode="Externa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5EFC-6C02-3941-ABA5-BED92F72FE01}"/>
              </a:ext>
            </a:extLst>
          </p:cNvPr>
          <p:cNvSpPr>
            <a:spLocks noGrp="1"/>
          </p:cNvSpPr>
          <p:nvPr>
            <p:ph type="ctrTitle"/>
          </p:nvPr>
        </p:nvSpPr>
        <p:spPr>
          <a:xfrm>
            <a:off x="1249176" y="1406373"/>
            <a:ext cx="7407648" cy="2290762"/>
          </a:xfrm>
        </p:spPr>
        <p:txBody>
          <a:bodyPr>
            <a:normAutofit fontScale="90000"/>
          </a:bodyPr>
          <a:lstStyle/>
          <a:p>
            <a:pPr fontAlgn="base">
              <a:lnSpc>
                <a:spcPct val="115000"/>
              </a:lnSpc>
              <a:spcBef>
                <a:spcPts val="0"/>
              </a:spcBef>
            </a:pPr>
            <a:r>
              <a:rPr lang="en-US" sz="1950" b="1" dirty="0">
                <a:solidFill>
                  <a:schemeClr val="tx1"/>
                </a:solidFill>
                <a:effectLst/>
                <a:latin typeface="+mn-lt"/>
                <a:ea typeface="Times New Roman" panose="02020603050405020304" pitchFamily="18" charset="0"/>
                <a:cs typeface="Times New Roman" panose="02020603050405020304" pitchFamily="18" charset="0"/>
              </a:rPr>
              <a:t>Introduction to Cloud Computing with R in Google Cloud and Amazon Web Services</a:t>
            </a:r>
            <a:br>
              <a:rPr lang="en-US" sz="1950" b="1" dirty="0">
                <a:solidFill>
                  <a:schemeClr val="tx1"/>
                </a:solidFill>
                <a:effectLst/>
                <a:latin typeface="+mn-lt"/>
                <a:ea typeface="Times New Roman" panose="02020603050405020304" pitchFamily="18" charset="0"/>
                <a:cs typeface="Times New Roman" panose="02020603050405020304" pitchFamily="18" charset="0"/>
              </a:rPr>
            </a:br>
            <a:br>
              <a:rPr lang="en-US" sz="1950" b="1" dirty="0">
                <a:solidFill>
                  <a:schemeClr val="tx1"/>
                </a:solidFill>
                <a:effectLst/>
                <a:latin typeface="+mn-lt"/>
                <a:ea typeface="Times New Roman" panose="02020603050405020304" pitchFamily="18" charset="0"/>
                <a:cs typeface="Times New Roman" panose="02020603050405020304" pitchFamily="18" charset="0"/>
              </a:rPr>
            </a:br>
            <a:r>
              <a:rPr lang="en-US" sz="2000" b="1" dirty="0">
                <a:effectLst/>
                <a:highlight>
                  <a:srgbClr val="FF0000"/>
                </a:highlight>
                <a:latin typeface="+mn-lt"/>
              </a:rPr>
              <a:t>Session 3: Running R in Google Cloud Platform</a:t>
            </a:r>
            <a:br>
              <a:rPr lang="en-US" sz="1950" b="1" dirty="0">
                <a:solidFill>
                  <a:schemeClr val="tx1"/>
                </a:solidFill>
                <a:effectLst/>
                <a:latin typeface="+mn-lt"/>
                <a:ea typeface="Times New Roman" panose="02020603050405020304" pitchFamily="18" charset="0"/>
                <a:cs typeface="Times New Roman" panose="02020603050405020304" pitchFamily="18" charset="0"/>
              </a:rPr>
            </a:br>
            <a:br>
              <a:rPr lang="en-US" sz="1463"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lang="en-US" dirty="0">
              <a:solidFill>
                <a:schemeClr val="tx1"/>
              </a:solidFill>
            </a:endParaRPr>
          </a:p>
        </p:txBody>
      </p:sp>
      <p:sp>
        <p:nvSpPr>
          <p:cNvPr id="3" name="Subtitle 2">
            <a:extLst>
              <a:ext uri="{FF2B5EF4-FFF2-40B4-BE49-F238E27FC236}">
                <a16:creationId xmlns:a16="http://schemas.microsoft.com/office/drawing/2014/main" id="{F4F17512-8387-4F4D-85AC-21A046669A81}"/>
              </a:ext>
            </a:extLst>
          </p:cNvPr>
          <p:cNvSpPr>
            <a:spLocks noGrp="1"/>
          </p:cNvSpPr>
          <p:nvPr>
            <p:ph type="subTitle" idx="1"/>
          </p:nvPr>
        </p:nvSpPr>
        <p:spPr>
          <a:xfrm>
            <a:off x="1428285" y="3903814"/>
            <a:ext cx="7049430" cy="1547813"/>
          </a:xfrm>
        </p:spPr>
        <p:txBody>
          <a:bodyPr>
            <a:normAutofit/>
          </a:bodyPr>
          <a:lstStyle/>
          <a:p>
            <a:r>
              <a:rPr lang="en-US" sz="2275" dirty="0" err="1">
                <a:effectLst/>
              </a:rPr>
              <a:t>Sounak</a:t>
            </a:r>
            <a:r>
              <a:rPr lang="en-US" sz="2275" dirty="0">
                <a:effectLst/>
              </a:rPr>
              <a:t> Chakraborty</a:t>
            </a:r>
          </a:p>
          <a:p>
            <a:r>
              <a:rPr lang="en-US" dirty="0">
                <a:effectLst/>
              </a:rPr>
              <a:t>Associate Professor, Department of Statistics </a:t>
            </a:r>
            <a:endParaRPr lang="en-US" dirty="0"/>
          </a:p>
        </p:txBody>
      </p:sp>
      <p:pic>
        <p:nvPicPr>
          <p:cNvPr id="4" name="Picture 3">
            <a:extLst>
              <a:ext uri="{FF2B5EF4-FFF2-40B4-BE49-F238E27FC236}">
                <a16:creationId xmlns:a16="http://schemas.microsoft.com/office/drawing/2014/main" id="{6A4DE295-84C8-164A-BEDA-F1A17F2853E8}"/>
              </a:ext>
            </a:extLst>
          </p:cNvPr>
          <p:cNvPicPr>
            <a:picLocks noChangeAspect="1"/>
          </p:cNvPicPr>
          <p:nvPr/>
        </p:nvPicPr>
        <p:blipFill>
          <a:blip r:embed="rId2"/>
          <a:stretch>
            <a:fillRect/>
          </a:stretch>
        </p:blipFill>
        <p:spPr>
          <a:xfrm>
            <a:off x="235072" y="836296"/>
            <a:ext cx="1168338" cy="673417"/>
          </a:xfrm>
          <a:prstGeom prst="rect">
            <a:avLst/>
          </a:prstGeom>
        </p:spPr>
      </p:pic>
      <p:pic>
        <p:nvPicPr>
          <p:cNvPr id="5" name="Picture 4">
            <a:extLst>
              <a:ext uri="{FF2B5EF4-FFF2-40B4-BE49-F238E27FC236}">
                <a16:creationId xmlns:a16="http://schemas.microsoft.com/office/drawing/2014/main" id="{3785B277-E886-C14B-A38A-96D5631F6AE8}"/>
              </a:ext>
            </a:extLst>
          </p:cNvPr>
          <p:cNvPicPr>
            <a:picLocks noChangeAspect="1"/>
          </p:cNvPicPr>
          <p:nvPr/>
        </p:nvPicPr>
        <p:blipFill rotWithShape="1">
          <a:blip r:embed="rId3"/>
          <a:srcRect l="18133" t="21184" r="17311" b="29325"/>
          <a:stretch/>
        </p:blipFill>
        <p:spPr>
          <a:xfrm>
            <a:off x="8432309" y="733785"/>
            <a:ext cx="1385315" cy="808907"/>
          </a:xfrm>
          <a:prstGeom prst="rect">
            <a:avLst/>
          </a:prstGeom>
        </p:spPr>
      </p:pic>
      <p:pic>
        <p:nvPicPr>
          <p:cNvPr id="7" name="Picture 6">
            <a:extLst>
              <a:ext uri="{FF2B5EF4-FFF2-40B4-BE49-F238E27FC236}">
                <a16:creationId xmlns:a16="http://schemas.microsoft.com/office/drawing/2014/main" id="{65BD3806-96A9-F548-AA59-816EA1FCC18E}"/>
              </a:ext>
            </a:extLst>
          </p:cNvPr>
          <p:cNvPicPr>
            <a:picLocks noChangeAspect="1"/>
          </p:cNvPicPr>
          <p:nvPr/>
        </p:nvPicPr>
        <p:blipFill rotWithShape="1">
          <a:blip r:embed="rId4"/>
          <a:srcRect t="7012"/>
          <a:stretch/>
        </p:blipFill>
        <p:spPr>
          <a:xfrm>
            <a:off x="7770611" y="3738563"/>
            <a:ext cx="1060909" cy="1260799"/>
          </a:xfrm>
          <a:prstGeom prst="rect">
            <a:avLst/>
          </a:prstGeom>
        </p:spPr>
      </p:pic>
      <p:sp>
        <p:nvSpPr>
          <p:cNvPr id="9" name="Rectangle 8">
            <a:extLst>
              <a:ext uri="{FF2B5EF4-FFF2-40B4-BE49-F238E27FC236}">
                <a16:creationId xmlns:a16="http://schemas.microsoft.com/office/drawing/2014/main" id="{CFCDA324-4681-BA42-A36B-BCE5F102E038}"/>
              </a:ext>
            </a:extLst>
          </p:cNvPr>
          <p:cNvSpPr/>
          <p:nvPr/>
        </p:nvSpPr>
        <p:spPr>
          <a:xfrm>
            <a:off x="235071" y="5729421"/>
            <a:ext cx="3900427" cy="317459"/>
          </a:xfrm>
          <a:prstGeom prst="rect">
            <a:avLst/>
          </a:prstGeom>
        </p:spPr>
        <p:txBody>
          <a:bodyPr wrap="none">
            <a:spAutoFit/>
          </a:bodyPr>
          <a:lstStyle/>
          <a:p>
            <a:r>
              <a:rPr lang="en-US" sz="1463" dirty="0">
                <a:hlinkClick r:id="rId5"/>
              </a:rPr>
              <a:t>http://faculty.missouri.edu/chakrabortys/</a:t>
            </a:r>
            <a:endParaRPr lang="en-US" sz="1463" dirty="0"/>
          </a:p>
        </p:txBody>
      </p:sp>
      <p:sp>
        <p:nvSpPr>
          <p:cNvPr id="6" name="Slide Number Placeholder 5">
            <a:extLst>
              <a:ext uri="{FF2B5EF4-FFF2-40B4-BE49-F238E27FC236}">
                <a16:creationId xmlns:a16="http://schemas.microsoft.com/office/drawing/2014/main" id="{CCC43608-D2EC-EF4E-BFBF-2145CFE1AF03}"/>
              </a:ext>
            </a:extLst>
          </p:cNvPr>
          <p:cNvSpPr>
            <a:spLocks noGrp="1"/>
          </p:cNvSpPr>
          <p:nvPr>
            <p:ph type="sldNum" sz="quarter" idx="12"/>
          </p:nvPr>
        </p:nvSpPr>
        <p:spPr/>
        <p:txBody>
          <a:bodyPr/>
          <a:lstStyle/>
          <a:p>
            <a:fld id="{172855B8-4569-417D-AF52-D0F7148BCFF3}" type="slidenum">
              <a:rPr lang="en-US" smtClean="0"/>
              <a:t>1</a:t>
            </a:fld>
            <a:endParaRPr lang="en-US"/>
          </a:p>
        </p:txBody>
      </p:sp>
    </p:spTree>
    <p:extLst>
      <p:ext uri="{BB962C8B-B14F-4D97-AF65-F5344CB8AC3E}">
        <p14:creationId xmlns:p14="http://schemas.microsoft.com/office/powerpoint/2010/main" val="3476777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304803"/>
            <a:ext cx="9163050" cy="533398"/>
          </a:xfrm>
          <a:noFill/>
        </p:spPr>
        <p:txBody>
          <a:bodyPr>
            <a:normAutofit/>
          </a:bodyPr>
          <a:lstStyle/>
          <a:p>
            <a:pPr algn="l"/>
            <a:r>
              <a:rPr lang="en-US" sz="2300" dirty="0">
                <a:solidFill>
                  <a:schemeClr val="tx1"/>
                </a:solidFill>
              </a:rPr>
              <a:t>Installing r in your </a:t>
            </a:r>
            <a:r>
              <a:rPr lang="en-US" sz="2300" dirty="0" err="1">
                <a:solidFill>
                  <a:schemeClr val="tx1"/>
                </a:solidFill>
              </a:rPr>
              <a:t>vm</a:t>
            </a:r>
            <a:endParaRPr lang="en-US" sz="2300" dirty="0">
              <a:solidFill>
                <a:schemeClr val="tx1"/>
              </a:solidFill>
            </a:endParaRPr>
          </a:p>
        </p:txBody>
      </p:sp>
      <p:sp>
        <p:nvSpPr>
          <p:cNvPr id="3" name="Subtitle 2"/>
          <p:cNvSpPr>
            <a:spLocks noGrp="1"/>
          </p:cNvSpPr>
          <p:nvPr>
            <p:ph type="subTitle" idx="1"/>
          </p:nvPr>
        </p:nvSpPr>
        <p:spPr>
          <a:xfrm>
            <a:off x="495300" y="838201"/>
            <a:ext cx="9163050" cy="5562599"/>
          </a:xfrm>
          <a:noFill/>
        </p:spPr>
        <p:txBody>
          <a:bodyPr>
            <a:normAutofit/>
          </a:bodyPr>
          <a:lstStyle/>
          <a:p>
            <a:pPr marL="342900" indent="-342900" algn="l">
              <a:buFont typeface="Arial" panose="020B0604020202020204" pitchFamily="34" charset="0"/>
              <a:buChar char="•"/>
            </a:pPr>
            <a:endParaRPr lang="en-US" sz="2100" dirty="0">
              <a:solidFill>
                <a:schemeClr val="tx1"/>
              </a:solidFill>
            </a:endParaRPr>
          </a:p>
          <a:p>
            <a:pPr algn="l"/>
            <a:r>
              <a:rPr lang="en-US" sz="1600" dirty="0">
                <a:solidFill>
                  <a:schemeClr val="tx1"/>
                </a:solidFill>
              </a:rPr>
              <a:t>      </a:t>
            </a:r>
          </a:p>
        </p:txBody>
      </p:sp>
      <p:sp>
        <p:nvSpPr>
          <p:cNvPr id="4" name="Slide Number Placeholder 3"/>
          <p:cNvSpPr>
            <a:spLocks noGrp="1"/>
          </p:cNvSpPr>
          <p:nvPr>
            <p:ph type="sldNum" sz="quarter" idx="12"/>
          </p:nvPr>
        </p:nvSpPr>
        <p:spPr/>
        <p:txBody>
          <a:bodyPr/>
          <a:lstStyle/>
          <a:p>
            <a:fld id="{172855B8-4569-417D-AF52-D0F7148BCFF3}" type="slidenum">
              <a:rPr lang="en-US" smtClean="0"/>
              <a:t>10</a:t>
            </a:fld>
            <a:endParaRPr lang="en-US"/>
          </a:p>
        </p:txBody>
      </p:sp>
      <p:pic>
        <p:nvPicPr>
          <p:cNvPr id="5" name="Picture 4"/>
          <p:cNvPicPr>
            <a:picLocks noChangeAspect="1"/>
          </p:cNvPicPr>
          <p:nvPr/>
        </p:nvPicPr>
        <p:blipFill>
          <a:blip r:embed="rId2"/>
          <a:stretch>
            <a:fillRect/>
          </a:stretch>
        </p:blipFill>
        <p:spPr>
          <a:xfrm>
            <a:off x="3845198" y="1638300"/>
            <a:ext cx="5813152" cy="4572000"/>
          </a:xfrm>
          <a:prstGeom prst="rect">
            <a:avLst/>
          </a:prstGeom>
        </p:spPr>
      </p:pic>
      <p:sp>
        <p:nvSpPr>
          <p:cNvPr id="6" name="TextBox 5"/>
          <p:cNvSpPr txBox="1"/>
          <p:nvPr/>
        </p:nvSpPr>
        <p:spPr>
          <a:xfrm>
            <a:off x="609600" y="1784351"/>
            <a:ext cx="3200400" cy="3262432"/>
          </a:xfrm>
          <a:prstGeom prst="rect">
            <a:avLst/>
          </a:prstGeom>
          <a:noFill/>
        </p:spPr>
        <p:txBody>
          <a:bodyPr wrap="square" rtlCol="0">
            <a:spAutoFit/>
          </a:bodyPr>
          <a:lstStyle/>
          <a:p>
            <a:pPr marL="342900" indent="-342900">
              <a:buFont typeface="Arial" panose="020B0604020202020204" pitchFamily="34" charset="0"/>
              <a:buChar char="•"/>
            </a:pPr>
            <a:r>
              <a:rPr lang="en-US" sz="1600" dirty="0"/>
              <a:t>We need to install R in every virtual machine we use. </a:t>
            </a:r>
          </a:p>
          <a:p>
            <a:pPr marL="342900" indent="-342900">
              <a:buFont typeface="Arial" panose="020B0604020202020204" pitchFamily="34" charset="0"/>
              <a:buChar char="•"/>
            </a:pPr>
            <a:r>
              <a:rPr lang="en-US" sz="1600" dirty="0"/>
              <a:t>To install R base package in Google cloud type                  </a:t>
            </a:r>
            <a:r>
              <a:rPr lang="en-US" sz="1400" b="1" dirty="0" err="1"/>
              <a:t>sudo</a:t>
            </a:r>
            <a:r>
              <a:rPr lang="en-US" sz="1400" b="1" dirty="0"/>
              <a:t> apt-get install r-base </a:t>
            </a:r>
            <a:r>
              <a:rPr lang="en-US" sz="1600" dirty="0"/>
              <a:t>and enter and follow the screen instruction. It will install R 3.5.2</a:t>
            </a:r>
          </a:p>
          <a:p>
            <a:pPr marL="342900" indent="-342900">
              <a:buFont typeface="Arial" panose="020B0604020202020204" pitchFamily="34" charset="0"/>
              <a:buChar char="•"/>
            </a:pPr>
            <a:r>
              <a:rPr lang="en-US" sz="1600" dirty="0"/>
              <a:t>Click on top right gear button and select upload file to upload your R script (example: </a:t>
            </a:r>
            <a:r>
              <a:rPr lang="en-US" sz="1600" dirty="0" err="1"/>
              <a:t>testR.R</a:t>
            </a:r>
            <a:r>
              <a:rPr lang="en-US" sz="1600" dirty="0"/>
              <a:t>)</a:t>
            </a:r>
          </a:p>
        </p:txBody>
      </p:sp>
    </p:spTree>
    <p:extLst>
      <p:ext uri="{BB962C8B-B14F-4D97-AF65-F5344CB8AC3E}">
        <p14:creationId xmlns:p14="http://schemas.microsoft.com/office/powerpoint/2010/main" val="643050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304802"/>
            <a:ext cx="9163050" cy="1142999"/>
          </a:xfrm>
          <a:noFill/>
        </p:spPr>
        <p:txBody>
          <a:bodyPr>
            <a:normAutofit/>
          </a:bodyPr>
          <a:lstStyle/>
          <a:p>
            <a:pPr algn="l"/>
            <a:r>
              <a:rPr lang="en-US" sz="2300" dirty="0">
                <a:solidFill>
                  <a:schemeClr val="tx1"/>
                </a:solidFill>
              </a:rPr>
              <a:t>Run your R script in Google cloud </a:t>
            </a:r>
            <a:r>
              <a:rPr lang="en-US" sz="2300" dirty="0" err="1">
                <a:solidFill>
                  <a:schemeClr val="tx1"/>
                </a:solidFill>
              </a:rPr>
              <a:t>vm</a:t>
            </a:r>
            <a:endParaRPr lang="en-US" sz="2300" dirty="0">
              <a:solidFill>
                <a:schemeClr val="tx1"/>
              </a:solidFill>
            </a:endParaRPr>
          </a:p>
        </p:txBody>
      </p:sp>
      <p:sp>
        <p:nvSpPr>
          <p:cNvPr id="3" name="Subtitle 2"/>
          <p:cNvSpPr>
            <a:spLocks noGrp="1"/>
          </p:cNvSpPr>
          <p:nvPr>
            <p:ph type="subTitle" idx="1"/>
          </p:nvPr>
        </p:nvSpPr>
        <p:spPr>
          <a:xfrm>
            <a:off x="495300" y="1447800"/>
            <a:ext cx="9163050" cy="4953000"/>
          </a:xfrm>
          <a:noFill/>
        </p:spPr>
        <p:txBody>
          <a:bodyPr>
            <a:normAutofit/>
          </a:bodyPr>
          <a:lstStyle/>
          <a:p>
            <a:pPr marL="342900" indent="-342900" algn="l">
              <a:buFont typeface="Arial" panose="020B0604020202020204" pitchFamily="34" charset="0"/>
              <a:buChar char="•"/>
            </a:pPr>
            <a:endParaRPr lang="en-US" sz="2100" dirty="0">
              <a:solidFill>
                <a:schemeClr val="tx1"/>
              </a:solidFill>
            </a:endParaRPr>
          </a:p>
          <a:p>
            <a:pPr algn="l"/>
            <a:r>
              <a:rPr lang="en-US" sz="1600" dirty="0">
                <a:solidFill>
                  <a:schemeClr val="tx1"/>
                </a:solidFill>
              </a:rPr>
              <a:t>      </a:t>
            </a:r>
          </a:p>
        </p:txBody>
      </p:sp>
      <p:sp>
        <p:nvSpPr>
          <p:cNvPr id="4" name="Slide Number Placeholder 3"/>
          <p:cNvSpPr>
            <a:spLocks noGrp="1"/>
          </p:cNvSpPr>
          <p:nvPr>
            <p:ph type="sldNum" sz="quarter" idx="12"/>
          </p:nvPr>
        </p:nvSpPr>
        <p:spPr/>
        <p:txBody>
          <a:bodyPr/>
          <a:lstStyle/>
          <a:p>
            <a:fld id="{172855B8-4569-417D-AF52-D0F7148BCFF3}" type="slidenum">
              <a:rPr lang="en-US" smtClean="0"/>
              <a:t>11</a:t>
            </a:fld>
            <a:endParaRPr lang="en-US"/>
          </a:p>
        </p:txBody>
      </p:sp>
      <p:pic>
        <p:nvPicPr>
          <p:cNvPr id="5" name="Picture 4"/>
          <p:cNvPicPr>
            <a:picLocks noChangeAspect="1"/>
          </p:cNvPicPr>
          <p:nvPr/>
        </p:nvPicPr>
        <p:blipFill>
          <a:blip r:embed="rId2"/>
          <a:stretch>
            <a:fillRect/>
          </a:stretch>
        </p:blipFill>
        <p:spPr>
          <a:xfrm>
            <a:off x="3581400" y="1636241"/>
            <a:ext cx="5902511" cy="4572000"/>
          </a:xfrm>
          <a:prstGeom prst="rect">
            <a:avLst/>
          </a:prstGeom>
        </p:spPr>
      </p:pic>
      <p:sp>
        <p:nvSpPr>
          <p:cNvPr id="6" name="TextBox 5"/>
          <p:cNvSpPr txBox="1"/>
          <p:nvPr/>
        </p:nvSpPr>
        <p:spPr>
          <a:xfrm>
            <a:off x="685800" y="1848177"/>
            <a:ext cx="2667000" cy="2723823"/>
          </a:xfrm>
          <a:prstGeom prst="rect">
            <a:avLst/>
          </a:prstGeom>
          <a:noFill/>
        </p:spPr>
        <p:txBody>
          <a:bodyPr wrap="square" rtlCol="0">
            <a:spAutoFit/>
          </a:bodyPr>
          <a:lstStyle/>
          <a:p>
            <a:pPr marL="342900" indent="-342900">
              <a:buFont typeface="Arial" panose="020B0604020202020204" pitchFamily="34" charset="0"/>
              <a:buChar char="•"/>
            </a:pPr>
            <a:r>
              <a:rPr lang="en-US" dirty="0"/>
              <a:t>Type ls to check your code file correctly uploaded.</a:t>
            </a:r>
          </a:p>
          <a:p>
            <a:pPr marL="342900" indent="-342900">
              <a:buFont typeface="Arial" panose="020B0604020202020204" pitchFamily="34" charset="0"/>
              <a:buChar char="•"/>
            </a:pPr>
            <a:r>
              <a:rPr lang="en-US" dirty="0"/>
              <a:t>To run your R script type </a:t>
            </a:r>
            <a:r>
              <a:rPr lang="en-US" b="1" dirty="0" err="1"/>
              <a:t>Rscript</a:t>
            </a:r>
            <a:r>
              <a:rPr lang="en-US" b="1" dirty="0"/>
              <a:t> </a:t>
            </a:r>
            <a:r>
              <a:rPr lang="en-US" b="1" dirty="0" err="1"/>
              <a:t>testR.R</a:t>
            </a:r>
            <a:r>
              <a:rPr lang="en-US" b="1" dirty="0"/>
              <a:t> </a:t>
            </a:r>
            <a:r>
              <a:rPr lang="en-US" dirty="0"/>
              <a:t>and you will see the code executed with the output as in the picture. </a:t>
            </a:r>
          </a:p>
        </p:txBody>
      </p:sp>
    </p:spTree>
    <p:extLst>
      <p:ext uri="{BB962C8B-B14F-4D97-AF65-F5344CB8AC3E}">
        <p14:creationId xmlns:p14="http://schemas.microsoft.com/office/powerpoint/2010/main" val="1237794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304802"/>
            <a:ext cx="9163050" cy="1142999"/>
          </a:xfrm>
          <a:noFill/>
        </p:spPr>
        <p:txBody>
          <a:bodyPr>
            <a:normAutofit/>
          </a:bodyPr>
          <a:lstStyle/>
          <a:p>
            <a:pPr algn="l"/>
            <a:r>
              <a:rPr lang="en-US" sz="2300" dirty="0">
                <a:solidFill>
                  <a:schemeClr val="tx1"/>
                </a:solidFill>
              </a:rPr>
              <a:t>Installing R packages </a:t>
            </a:r>
          </a:p>
        </p:txBody>
      </p:sp>
      <p:sp>
        <p:nvSpPr>
          <p:cNvPr id="3" name="Subtitle 2"/>
          <p:cNvSpPr>
            <a:spLocks noGrp="1"/>
          </p:cNvSpPr>
          <p:nvPr>
            <p:ph type="subTitle" idx="1"/>
          </p:nvPr>
        </p:nvSpPr>
        <p:spPr>
          <a:xfrm>
            <a:off x="3352800" y="1447800"/>
            <a:ext cx="6305550" cy="4953000"/>
          </a:xfrm>
          <a:noFill/>
        </p:spPr>
        <p:txBody>
          <a:bodyPr>
            <a:normAutofit/>
          </a:bodyPr>
          <a:lstStyle/>
          <a:p>
            <a:pPr marL="342900" indent="-342900" algn="l">
              <a:buFont typeface="Arial" panose="020B0604020202020204" pitchFamily="34" charset="0"/>
              <a:buChar char="•"/>
            </a:pPr>
            <a:endParaRPr lang="en-US" sz="2100" dirty="0">
              <a:solidFill>
                <a:schemeClr val="tx1"/>
              </a:solidFill>
            </a:endParaRPr>
          </a:p>
          <a:p>
            <a:pPr algn="l"/>
            <a:r>
              <a:rPr lang="en-US" sz="1600" dirty="0">
                <a:solidFill>
                  <a:schemeClr val="tx1"/>
                </a:solidFill>
              </a:rPr>
              <a:t>      </a:t>
            </a:r>
          </a:p>
        </p:txBody>
      </p:sp>
      <p:sp>
        <p:nvSpPr>
          <p:cNvPr id="4" name="Slide Number Placeholder 3"/>
          <p:cNvSpPr>
            <a:spLocks noGrp="1"/>
          </p:cNvSpPr>
          <p:nvPr>
            <p:ph type="sldNum" sz="quarter" idx="12"/>
          </p:nvPr>
        </p:nvSpPr>
        <p:spPr/>
        <p:txBody>
          <a:bodyPr/>
          <a:lstStyle/>
          <a:p>
            <a:fld id="{172855B8-4569-417D-AF52-D0F7148BCFF3}" type="slidenum">
              <a:rPr lang="en-US" smtClean="0"/>
              <a:t>12</a:t>
            </a:fld>
            <a:endParaRPr lang="en-US"/>
          </a:p>
        </p:txBody>
      </p:sp>
      <p:pic>
        <p:nvPicPr>
          <p:cNvPr id="5" name="Picture 4"/>
          <p:cNvPicPr>
            <a:picLocks noChangeAspect="1"/>
          </p:cNvPicPr>
          <p:nvPr/>
        </p:nvPicPr>
        <p:blipFill>
          <a:blip r:embed="rId2"/>
          <a:stretch>
            <a:fillRect/>
          </a:stretch>
        </p:blipFill>
        <p:spPr>
          <a:xfrm>
            <a:off x="3826918" y="1638300"/>
            <a:ext cx="5911733" cy="4572000"/>
          </a:xfrm>
          <a:prstGeom prst="rect">
            <a:avLst/>
          </a:prstGeom>
        </p:spPr>
      </p:pic>
      <p:sp>
        <p:nvSpPr>
          <p:cNvPr id="6" name="TextBox 5">
            <a:extLst>
              <a:ext uri="{FF2B5EF4-FFF2-40B4-BE49-F238E27FC236}">
                <a16:creationId xmlns:a16="http://schemas.microsoft.com/office/drawing/2014/main" id="{BA8AFC6E-C6A0-4949-942A-A36A41A609CD}"/>
              </a:ext>
            </a:extLst>
          </p:cNvPr>
          <p:cNvSpPr txBox="1"/>
          <p:nvPr/>
        </p:nvSpPr>
        <p:spPr>
          <a:xfrm>
            <a:off x="247650" y="1752600"/>
            <a:ext cx="3638549" cy="4524315"/>
          </a:xfrm>
          <a:prstGeom prst="rect">
            <a:avLst/>
          </a:prstGeom>
          <a:noFill/>
        </p:spPr>
        <p:txBody>
          <a:bodyPr wrap="square" rtlCol="0">
            <a:spAutoFit/>
          </a:bodyPr>
          <a:lstStyle/>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Type R to go to R console</a:t>
            </a:r>
          </a:p>
          <a:p>
            <a:pPr marL="342900" indent="-342900">
              <a:buFont typeface="Arial" panose="020B0604020202020204" pitchFamily="34" charset="0"/>
              <a:buChar char="•"/>
            </a:pPr>
            <a:r>
              <a:rPr lang="en-US" sz="1600" dirty="0"/>
              <a:t>To install a package (example: “e1071”) you need to type </a:t>
            </a:r>
            <a:r>
              <a:rPr lang="en-US" sz="1600" b="1" dirty="0" err="1"/>
              <a:t>install.packages</a:t>
            </a:r>
            <a:r>
              <a:rPr lang="en-US" sz="1600" b="1" dirty="0"/>
              <a:t>(“e1071”) </a:t>
            </a:r>
            <a:r>
              <a:rPr lang="en-US" sz="1600" dirty="0"/>
              <a:t>in the interactive R console.</a:t>
            </a:r>
          </a:p>
          <a:p>
            <a:pPr marL="342900" indent="-342900">
              <a:buFont typeface="Arial" panose="020B0604020202020204" pitchFamily="34" charset="0"/>
              <a:buChar char="•"/>
            </a:pPr>
            <a:r>
              <a:rPr lang="en-US" sz="1600" dirty="0"/>
              <a:t>Use personal library option</a:t>
            </a:r>
          </a:p>
          <a:p>
            <a:pPr marL="342900" indent="-342900">
              <a:buFont typeface="Arial" panose="020B0604020202020204" pitchFamily="34" charset="0"/>
              <a:buChar char="•"/>
            </a:pPr>
            <a:r>
              <a:rPr lang="en-US" sz="1600" dirty="0"/>
              <a:t>Install all libraries in your VM by issuing the bellow command in R console:</a:t>
            </a:r>
          </a:p>
          <a:p>
            <a:r>
              <a:rPr lang="en-US" sz="1600" dirty="0" err="1"/>
              <a:t>install.packages</a:t>
            </a:r>
            <a:r>
              <a:rPr lang="en-US" sz="1600" dirty="0"/>
              <a:t>(c("</a:t>
            </a:r>
            <a:r>
              <a:rPr lang="en-US" sz="1600" dirty="0" err="1"/>
              <a:t>gdata</a:t>
            </a:r>
            <a:r>
              <a:rPr lang="en-US" sz="1600" dirty="0"/>
              <a:t>", "foreign", "</a:t>
            </a:r>
            <a:r>
              <a:rPr lang="en-US" sz="1600" dirty="0" err="1"/>
              <a:t>SASxport</a:t>
            </a:r>
            <a:r>
              <a:rPr lang="en-US" sz="1600" dirty="0"/>
              <a:t>", "sas7bdat", "</a:t>
            </a:r>
            <a:r>
              <a:rPr lang="en-US" sz="1600" dirty="0" err="1"/>
              <a:t>mvtnorm</a:t>
            </a:r>
            <a:r>
              <a:rPr lang="en-US" sz="1600" dirty="0"/>
              <a:t>", "</a:t>
            </a:r>
            <a:r>
              <a:rPr lang="en-US" sz="1600" dirty="0" err="1"/>
              <a:t>rpart</a:t>
            </a:r>
            <a:r>
              <a:rPr lang="en-US" sz="1600" dirty="0"/>
              <a:t>", "</a:t>
            </a:r>
            <a:r>
              <a:rPr lang="en-US" sz="1600" dirty="0" err="1"/>
              <a:t>pwr</a:t>
            </a:r>
            <a:r>
              <a:rPr lang="en-US" sz="1600" dirty="0"/>
              <a:t>", "</a:t>
            </a:r>
            <a:r>
              <a:rPr lang="en-US" sz="1600" dirty="0" err="1"/>
              <a:t>nnet</a:t>
            </a:r>
            <a:r>
              <a:rPr lang="en-US" sz="1600" dirty="0"/>
              <a:t>"))</a:t>
            </a:r>
          </a:p>
          <a:p>
            <a:pPr marL="285750" indent="-285750">
              <a:buFont typeface="Arial" panose="020B0604020202020204" pitchFamily="34" charset="0"/>
              <a:buChar char="•"/>
            </a:pPr>
            <a:r>
              <a:rPr lang="en-US" sz="1600" dirty="0"/>
              <a:t>It will take around 3-5 mins</a:t>
            </a:r>
          </a:p>
          <a:p>
            <a:pPr marL="285750" indent="-285750">
              <a:buFont typeface="Arial" panose="020B0604020202020204" pitchFamily="34" charset="0"/>
              <a:buChar char="•"/>
            </a:pPr>
            <a:r>
              <a:rPr lang="en-US" sz="1600" dirty="0"/>
              <a:t>libraries “foreign” and “</a:t>
            </a:r>
            <a:r>
              <a:rPr lang="en-US" sz="1600" dirty="0" err="1"/>
              <a:t>SASxport</a:t>
            </a:r>
            <a:r>
              <a:rPr lang="en-US" sz="1600" dirty="0"/>
              <a:t>” may not install as they are not available for R 3.5.2</a:t>
            </a:r>
          </a:p>
        </p:txBody>
      </p:sp>
    </p:spTree>
    <p:extLst>
      <p:ext uri="{BB962C8B-B14F-4D97-AF65-F5344CB8AC3E}">
        <p14:creationId xmlns:p14="http://schemas.microsoft.com/office/powerpoint/2010/main" val="4164296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304802"/>
            <a:ext cx="9163050" cy="1142999"/>
          </a:xfrm>
          <a:noFill/>
        </p:spPr>
        <p:txBody>
          <a:bodyPr>
            <a:normAutofit/>
          </a:bodyPr>
          <a:lstStyle/>
          <a:p>
            <a:pPr algn="l"/>
            <a:r>
              <a:rPr lang="en-US" sz="2300" dirty="0">
                <a:solidFill>
                  <a:schemeClr val="tx1"/>
                </a:solidFill>
              </a:rPr>
              <a:t>Stopping the </a:t>
            </a:r>
            <a:r>
              <a:rPr lang="en-US" sz="2300" dirty="0" err="1">
                <a:solidFill>
                  <a:schemeClr val="tx1"/>
                </a:solidFill>
              </a:rPr>
              <a:t>vm</a:t>
            </a:r>
            <a:endParaRPr lang="en-US" sz="2300" dirty="0">
              <a:solidFill>
                <a:schemeClr val="tx1"/>
              </a:solidFill>
            </a:endParaRPr>
          </a:p>
        </p:txBody>
      </p:sp>
      <p:sp>
        <p:nvSpPr>
          <p:cNvPr id="3" name="Subtitle 2"/>
          <p:cNvSpPr>
            <a:spLocks noGrp="1"/>
          </p:cNvSpPr>
          <p:nvPr>
            <p:ph type="subTitle" idx="1"/>
          </p:nvPr>
        </p:nvSpPr>
        <p:spPr>
          <a:xfrm>
            <a:off x="495300" y="1447800"/>
            <a:ext cx="9163050" cy="4953000"/>
          </a:xfrm>
          <a:noFill/>
        </p:spPr>
        <p:txBody>
          <a:bodyPr>
            <a:normAutofit/>
          </a:bodyPr>
          <a:lstStyle/>
          <a:p>
            <a:pPr marL="342900" indent="-342900" algn="l">
              <a:buFont typeface="Arial" panose="020B0604020202020204" pitchFamily="34" charset="0"/>
              <a:buChar char="•"/>
            </a:pPr>
            <a:endParaRPr lang="en-US" sz="2100" dirty="0">
              <a:solidFill>
                <a:schemeClr val="tx1"/>
              </a:solidFill>
            </a:endParaRPr>
          </a:p>
          <a:p>
            <a:pPr algn="l"/>
            <a:r>
              <a:rPr lang="en-US" sz="1600" dirty="0">
                <a:solidFill>
                  <a:schemeClr val="tx1"/>
                </a:solidFill>
              </a:rPr>
              <a:t>      </a:t>
            </a:r>
          </a:p>
        </p:txBody>
      </p:sp>
      <p:sp>
        <p:nvSpPr>
          <p:cNvPr id="4" name="Slide Number Placeholder 3"/>
          <p:cNvSpPr>
            <a:spLocks noGrp="1"/>
          </p:cNvSpPr>
          <p:nvPr>
            <p:ph type="sldNum" sz="quarter" idx="12"/>
          </p:nvPr>
        </p:nvSpPr>
        <p:spPr/>
        <p:txBody>
          <a:bodyPr/>
          <a:lstStyle/>
          <a:p>
            <a:fld id="{172855B8-4569-417D-AF52-D0F7148BCFF3}" type="slidenum">
              <a:rPr lang="en-US" smtClean="0"/>
              <a:t>13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6004" y="1845110"/>
            <a:ext cx="6048020" cy="2498290"/>
          </a:xfrm>
          <a:prstGeom prst="rect">
            <a:avLst/>
          </a:prstGeom>
        </p:spPr>
      </p:pic>
      <p:sp>
        <p:nvSpPr>
          <p:cNvPr id="6" name="TextBox 5">
            <a:extLst>
              <a:ext uri="{FF2B5EF4-FFF2-40B4-BE49-F238E27FC236}">
                <a16:creationId xmlns:a16="http://schemas.microsoft.com/office/drawing/2014/main" id="{B7D5A631-F8B8-9048-82A1-E5C5B0A4692E}"/>
              </a:ext>
            </a:extLst>
          </p:cNvPr>
          <p:cNvSpPr txBox="1"/>
          <p:nvPr/>
        </p:nvSpPr>
        <p:spPr>
          <a:xfrm>
            <a:off x="685800" y="1752600"/>
            <a:ext cx="2590800" cy="4524315"/>
          </a:xfrm>
          <a:prstGeom prst="rect">
            <a:avLst/>
          </a:prstGeom>
          <a:noFill/>
        </p:spPr>
        <p:txBody>
          <a:bodyPr wrap="square" rtlCol="0">
            <a:spAutoFit/>
          </a:bodyPr>
          <a:lstStyle/>
          <a:p>
            <a:pPr marL="342900" indent="-342900">
              <a:buFont typeface="Arial" panose="020B0604020202020204" pitchFamily="34" charset="0"/>
              <a:buChar char="•"/>
            </a:pPr>
            <a:r>
              <a:rPr lang="en-US" dirty="0"/>
              <a:t>After you done working with the virtual machine, stop it by clicking on the 3 dotted button in the right, and select stop as shown in the picture.</a:t>
            </a:r>
          </a:p>
          <a:p>
            <a:pPr marL="342900" indent="-342900">
              <a:buFont typeface="Arial" panose="020B0604020202020204" pitchFamily="34" charset="0"/>
              <a:buChar char="•"/>
            </a:pPr>
            <a:r>
              <a:rPr lang="en-US" b="1" dirty="0">
                <a:solidFill>
                  <a:srgbClr val="FF0000"/>
                </a:solidFill>
              </a:rPr>
              <a:t>It is very important that you stop the compute engine otherwise it will keep on running and you will be charged. </a:t>
            </a:r>
          </a:p>
        </p:txBody>
      </p:sp>
    </p:spTree>
    <p:extLst>
      <p:ext uri="{BB962C8B-B14F-4D97-AF65-F5344CB8AC3E}">
        <p14:creationId xmlns:p14="http://schemas.microsoft.com/office/powerpoint/2010/main" val="12902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304802"/>
            <a:ext cx="9163050" cy="1142999"/>
          </a:xfrm>
          <a:noFill/>
        </p:spPr>
        <p:txBody>
          <a:bodyPr>
            <a:normAutofit/>
          </a:bodyPr>
          <a:lstStyle/>
          <a:p>
            <a:pPr algn="l"/>
            <a:r>
              <a:rPr lang="en-US" sz="2300" dirty="0">
                <a:solidFill>
                  <a:schemeClr val="tx1"/>
                </a:solidFill>
              </a:rPr>
              <a:t>Billing Details</a:t>
            </a:r>
          </a:p>
        </p:txBody>
      </p:sp>
      <p:sp>
        <p:nvSpPr>
          <p:cNvPr id="3" name="Subtitle 2"/>
          <p:cNvSpPr>
            <a:spLocks noGrp="1"/>
          </p:cNvSpPr>
          <p:nvPr>
            <p:ph type="subTitle" idx="1"/>
          </p:nvPr>
        </p:nvSpPr>
        <p:spPr>
          <a:xfrm>
            <a:off x="495300" y="1447800"/>
            <a:ext cx="9163050" cy="4953000"/>
          </a:xfrm>
          <a:noFill/>
        </p:spPr>
        <p:txBody>
          <a:bodyPr>
            <a:normAutofit/>
          </a:bodyPr>
          <a:lstStyle/>
          <a:p>
            <a:pPr marL="342900" indent="-342900" algn="l">
              <a:buFont typeface="Arial" panose="020B0604020202020204" pitchFamily="34" charset="0"/>
              <a:buChar char="•"/>
            </a:pPr>
            <a:endParaRPr lang="en-US" sz="2100" dirty="0">
              <a:solidFill>
                <a:schemeClr val="tx1"/>
              </a:solidFill>
            </a:endParaRPr>
          </a:p>
          <a:p>
            <a:pPr algn="l"/>
            <a:r>
              <a:rPr lang="en-US" sz="1600" dirty="0">
                <a:solidFill>
                  <a:schemeClr val="tx1"/>
                </a:solidFill>
              </a:rPr>
              <a:t>      </a:t>
            </a:r>
          </a:p>
        </p:txBody>
      </p:sp>
      <p:sp>
        <p:nvSpPr>
          <p:cNvPr id="4" name="Slide Number Placeholder 3"/>
          <p:cNvSpPr>
            <a:spLocks noGrp="1"/>
          </p:cNvSpPr>
          <p:nvPr>
            <p:ph type="sldNum" sz="quarter" idx="12"/>
          </p:nvPr>
        </p:nvSpPr>
        <p:spPr/>
        <p:txBody>
          <a:bodyPr/>
          <a:lstStyle/>
          <a:p>
            <a:fld id="{172855B8-4569-417D-AF52-D0F7148BCFF3}" type="slidenum">
              <a:rPr lang="en-US" smtClean="0"/>
              <a:t>14</a:t>
            </a:fld>
            <a:endParaRPr lang="en-US"/>
          </a:p>
        </p:txBody>
      </p:sp>
      <p:pic>
        <p:nvPicPr>
          <p:cNvPr id="6" name="Picture 5"/>
          <p:cNvPicPr>
            <a:picLocks noChangeAspect="1"/>
          </p:cNvPicPr>
          <p:nvPr/>
        </p:nvPicPr>
        <p:blipFill>
          <a:blip r:embed="rId2"/>
          <a:stretch>
            <a:fillRect/>
          </a:stretch>
        </p:blipFill>
        <p:spPr>
          <a:xfrm>
            <a:off x="3183202" y="1683543"/>
            <a:ext cx="6227498" cy="3345657"/>
          </a:xfrm>
          <a:prstGeom prst="rect">
            <a:avLst/>
          </a:prstGeom>
        </p:spPr>
      </p:pic>
      <p:sp>
        <p:nvSpPr>
          <p:cNvPr id="7" name="TextBox 6">
            <a:extLst>
              <a:ext uri="{FF2B5EF4-FFF2-40B4-BE49-F238E27FC236}">
                <a16:creationId xmlns:a16="http://schemas.microsoft.com/office/drawing/2014/main" id="{C31D3ECB-98EA-CF4E-8A12-B56519EDCF04}"/>
              </a:ext>
            </a:extLst>
          </p:cNvPr>
          <p:cNvSpPr txBox="1"/>
          <p:nvPr/>
        </p:nvSpPr>
        <p:spPr>
          <a:xfrm>
            <a:off x="685800" y="1752600"/>
            <a:ext cx="2438400" cy="1200329"/>
          </a:xfrm>
          <a:prstGeom prst="rect">
            <a:avLst/>
          </a:prstGeom>
          <a:noFill/>
        </p:spPr>
        <p:txBody>
          <a:bodyPr wrap="square" rtlCol="0">
            <a:spAutoFit/>
          </a:bodyPr>
          <a:lstStyle/>
          <a:p>
            <a:pPr marL="342900" indent="-342900">
              <a:buFont typeface="Arial" panose="020B0604020202020204" pitchFamily="34" charset="0"/>
              <a:buChar char="•"/>
            </a:pPr>
            <a:r>
              <a:rPr lang="en-US" dirty="0"/>
              <a:t>Billing Details</a:t>
            </a:r>
          </a:p>
          <a:p>
            <a:pPr marL="342900" indent="-342900">
              <a:buFont typeface="Arial" panose="020B0604020202020204" pitchFamily="34" charset="0"/>
              <a:buChar char="•"/>
            </a:pPr>
            <a:r>
              <a:rPr lang="en-US" dirty="0"/>
              <a:t>Currently google offers $300 credit 90 days only</a:t>
            </a:r>
          </a:p>
        </p:txBody>
      </p:sp>
    </p:spTree>
    <p:extLst>
      <p:ext uri="{BB962C8B-B14F-4D97-AF65-F5344CB8AC3E}">
        <p14:creationId xmlns:p14="http://schemas.microsoft.com/office/powerpoint/2010/main" val="3251957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005BC-8046-5B46-A650-BB7BAEACF395}"/>
              </a:ext>
            </a:extLst>
          </p:cNvPr>
          <p:cNvSpPr>
            <a:spLocks noGrp="1"/>
          </p:cNvSpPr>
          <p:nvPr>
            <p:ph type="title"/>
          </p:nvPr>
        </p:nvSpPr>
        <p:spPr/>
        <p:txBody>
          <a:bodyPr/>
          <a:lstStyle/>
          <a:p>
            <a:r>
              <a:rPr lang="en-US" dirty="0"/>
              <a:t>Lets Create another </a:t>
            </a:r>
            <a:r>
              <a:rPr lang="en-US" dirty="0" err="1"/>
              <a:t>vm</a:t>
            </a:r>
            <a:r>
              <a:rPr lang="en-US" dirty="0"/>
              <a:t> and install a higher version of r</a:t>
            </a:r>
          </a:p>
        </p:txBody>
      </p:sp>
      <p:sp>
        <p:nvSpPr>
          <p:cNvPr id="3" name="Content Placeholder 2">
            <a:extLst>
              <a:ext uri="{FF2B5EF4-FFF2-40B4-BE49-F238E27FC236}">
                <a16:creationId xmlns:a16="http://schemas.microsoft.com/office/drawing/2014/main" id="{F69DE9FE-A37B-C242-9CB6-E2EAA1812271}"/>
              </a:ext>
            </a:extLst>
          </p:cNvPr>
          <p:cNvSpPr>
            <a:spLocks noGrp="1"/>
          </p:cNvSpPr>
          <p:nvPr>
            <p:ph idx="1"/>
          </p:nvPr>
        </p:nvSpPr>
        <p:spPr>
          <a:xfrm>
            <a:off x="381000" y="1908498"/>
            <a:ext cx="9296400" cy="4041162"/>
          </a:xfrm>
        </p:spPr>
        <p:txBody>
          <a:bodyPr>
            <a:normAutofit fontScale="92500" lnSpcReduction="20000"/>
          </a:bodyPr>
          <a:lstStyle/>
          <a:p>
            <a:r>
              <a:rPr lang="en-US" dirty="0"/>
              <a:t>Click on create instance and create another virtual machine</a:t>
            </a:r>
          </a:p>
          <a:p>
            <a:r>
              <a:rPr lang="en-US" dirty="0"/>
              <a:t>Create </a:t>
            </a:r>
            <a:r>
              <a:rPr lang="en-US"/>
              <a:t>4 vCPU, </a:t>
            </a:r>
            <a:r>
              <a:rPr lang="en-US" dirty="0"/>
              <a:t>16gb ram, Debian GNU/Linux 10 (buster) </a:t>
            </a:r>
            <a:r>
              <a:rPr lang="en-US" dirty="0" err="1"/>
              <a:t>os</a:t>
            </a:r>
            <a:endParaRPr lang="en-US" dirty="0"/>
          </a:p>
          <a:p>
            <a:r>
              <a:rPr lang="en-US" dirty="0"/>
              <a:t>To install a more recent version of R (R 3.6.3) copy paste the commands below after you start your new </a:t>
            </a:r>
            <a:r>
              <a:rPr lang="en-US" dirty="0" err="1"/>
              <a:t>vm</a:t>
            </a:r>
            <a:endParaRPr lang="en-US" dirty="0"/>
          </a:p>
          <a:p>
            <a:pPr marL="0" indent="0">
              <a:buNone/>
            </a:pPr>
            <a:endParaRPr lang="en-US" sz="1400" dirty="0"/>
          </a:p>
          <a:p>
            <a:pPr marL="0" indent="0">
              <a:buNone/>
            </a:pPr>
            <a:r>
              <a:rPr lang="en-US" sz="1400" dirty="0" err="1"/>
              <a:t>sudo</a:t>
            </a:r>
            <a:r>
              <a:rPr lang="en-US" sz="1400" dirty="0"/>
              <a:t> apt install </a:t>
            </a:r>
            <a:r>
              <a:rPr lang="en-US" sz="1400" dirty="0" err="1"/>
              <a:t>dirmngr</a:t>
            </a:r>
            <a:r>
              <a:rPr lang="en-US" sz="1400" dirty="0"/>
              <a:t> --install-recommends</a:t>
            </a:r>
          </a:p>
          <a:p>
            <a:pPr marL="0" indent="0">
              <a:buNone/>
            </a:pPr>
            <a:r>
              <a:rPr lang="en-US" sz="1400" dirty="0" err="1"/>
              <a:t>sudo</a:t>
            </a:r>
            <a:r>
              <a:rPr lang="en-US" sz="1400" dirty="0"/>
              <a:t> apt install software-properties-common</a:t>
            </a:r>
            <a:br>
              <a:rPr lang="en-US" sz="1400" dirty="0"/>
            </a:br>
            <a:endParaRPr lang="en-US" sz="1400" dirty="0"/>
          </a:p>
          <a:p>
            <a:pPr marL="0" indent="0">
              <a:buNone/>
            </a:pPr>
            <a:r>
              <a:rPr lang="en-US" sz="1400" dirty="0" err="1"/>
              <a:t>sudo</a:t>
            </a:r>
            <a:r>
              <a:rPr lang="en-US" sz="1400" dirty="0"/>
              <a:t> apt install apt-transport-https</a:t>
            </a:r>
            <a:br>
              <a:rPr lang="en-US" sz="1400" dirty="0"/>
            </a:br>
            <a:endParaRPr lang="en-US" sz="1400" dirty="0"/>
          </a:p>
          <a:p>
            <a:pPr marL="0" indent="0">
              <a:buNone/>
            </a:pPr>
            <a:r>
              <a:rPr lang="en-US" sz="1400" dirty="0" err="1"/>
              <a:t>sudo</a:t>
            </a:r>
            <a:r>
              <a:rPr lang="en-US" sz="1400" dirty="0"/>
              <a:t> apt-key adv --</a:t>
            </a:r>
            <a:r>
              <a:rPr lang="en-US" sz="1400" dirty="0" err="1"/>
              <a:t>keyserver</a:t>
            </a:r>
            <a:r>
              <a:rPr lang="en-US" sz="1400" dirty="0"/>
              <a:t> </a:t>
            </a:r>
            <a:r>
              <a:rPr lang="en-US" sz="1400" dirty="0" err="1"/>
              <a:t>keys.gnupg.net</a:t>
            </a:r>
            <a:r>
              <a:rPr lang="en-US" sz="1400" dirty="0"/>
              <a:t> --</a:t>
            </a:r>
            <a:r>
              <a:rPr lang="en-US" sz="1400" dirty="0" err="1"/>
              <a:t>recv</a:t>
            </a:r>
            <a:r>
              <a:rPr lang="en-US" sz="1400" dirty="0"/>
              <a:t>-key 'E19F5F87128899B192B1A2C2AD5F960A256A04AF'</a:t>
            </a:r>
            <a:br>
              <a:rPr lang="en-US" sz="1400" dirty="0"/>
            </a:br>
            <a:endParaRPr lang="en-US" sz="1400" dirty="0"/>
          </a:p>
          <a:p>
            <a:pPr marL="0" indent="0">
              <a:buNone/>
            </a:pPr>
            <a:r>
              <a:rPr lang="en-US" sz="1400" dirty="0" err="1"/>
              <a:t>sudo</a:t>
            </a:r>
            <a:r>
              <a:rPr lang="en-US" sz="1400" dirty="0"/>
              <a:t> apt update</a:t>
            </a:r>
            <a:br>
              <a:rPr lang="en-US" sz="1400" dirty="0"/>
            </a:br>
            <a:endParaRPr lang="en-US" sz="1400" dirty="0"/>
          </a:p>
          <a:p>
            <a:pPr marL="0" indent="0">
              <a:buNone/>
            </a:pPr>
            <a:r>
              <a:rPr lang="en-US" sz="1400" dirty="0" err="1"/>
              <a:t>sudo</a:t>
            </a:r>
            <a:r>
              <a:rPr lang="en-US" sz="1400" dirty="0"/>
              <a:t> apt install r-base</a:t>
            </a:r>
          </a:p>
          <a:p>
            <a:pPr marL="0" indent="0">
              <a:buNone/>
            </a:pPr>
            <a:endParaRPr lang="en-US" dirty="0"/>
          </a:p>
        </p:txBody>
      </p:sp>
      <p:sp>
        <p:nvSpPr>
          <p:cNvPr id="4" name="Slide Number Placeholder 3">
            <a:extLst>
              <a:ext uri="{FF2B5EF4-FFF2-40B4-BE49-F238E27FC236}">
                <a16:creationId xmlns:a16="http://schemas.microsoft.com/office/drawing/2014/main" id="{AF07ABA5-307D-8049-BE16-2289A0694B3B}"/>
              </a:ext>
            </a:extLst>
          </p:cNvPr>
          <p:cNvSpPr>
            <a:spLocks noGrp="1"/>
          </p:cNvSpPr>
          <p:nvPr>
            <p:ph type="sldNum" sz="quarter" idx="12"/>
          </p:nvPr>
        </p:nvSpPr>
        <p:spPr/>
        <p:txBody>
          <a:bodyPr/>
          <a:lstStyle/>
          <a:p>
            <a:fld id="{172855B8-4569-417D-AF52-D0F7148BCFF3}" type="slidenum">
              <a:rPr lang="en-US" smtClean="0"/>
              <a:t>15</a:t>
            </a:fld>
            <a:endParaRPr lang="en-US"/>
          </a:p>
        </p:txBody>
      </p:sp>
    </p:spTree>
    <p:extLst>
      <p:ext uri="{BB962C8B-B14F-4D97-AF65-F5344CB8AC3E}">
        <p14:creationId xmlns:p14="http://schemas.microsoft.com/office/powerpoint/2010/main" val="1862997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304802"/>
            <a:ext cx="9163050" cy="1142999"/>
          </a:xfrm>
          <a:noFill/>
        </p:spPr>
        <p:txBody>
          <a:bodyPr>
            <a:normAutofit/>
          </a:bodyPr>
          <a:lstStyle/>
          <a:p>
            <a:pPr algn="l"/>
            <a:r>
              <a:rPr lang="en-US" sz="2300" dirty="0">
                <a:solidFill>
                  <a:schemeClr val="tx1"/>
                </a:solidFill>
              </a:rPr>
              <a:t>Example running r which access a dataset file</a:t>
            </a:r>
          </a:p>
        </p:txBody>
      </p:sp>
      <p:sp>
        <p:nvSpPr>
          <p:cNvPr id="3" name="Subtitle 2"/>
          <p:cNvSpPr>
            <a:spLocks noGrp="1"/>
          </p:cNvSpPr>
          <p:nvPr>
            <p:ph type="subTitle" idx="1"/>
          </p:nvPr>
        </p:nvSpPr>
        <p:spPr>
          <a:xfrm>
            <a:off x="495300" y="1447800"/>
            <a:ext cx="9163050" cy="4953000"/>
          </a:xfrm>
          <a:noFill/>
        </p:spPr>
        <p:txBody>
          <a:bodyPr>
            <a:normAutofit/>
          </a:bodyPr>
          <a:lstStyle/>
          <a:p>
            <a:pPr marL="342900" indent="-342900" algn="l">
              <a:buFont typeface="Arial" panose="020B0604020202020204" pitchFamily="34" charset="0"/>
              <a:buChar char="•"/>
            </a:pPr>
            <a:endParaRPr lang="en-US" sz="2100" dirty="0">
              <a:solidFill>
                <a:schemeClr val="tx1"/>
              </a:solidFill>
            </a:endParaRPr>
          </a:p>
          <a:p>
            <a:pPr algn="l"/>
            <a:r>
              <a:rPr lang="en-US" sz="1600" dirty="0">
                <a:solidFill>
                  <a:schemeClr val="tx1"/>
                </a:solidFill>
              </a:rPr>
              <a:t>      </a:t>
            </a:r>
          </a:p>
        </p:txBody>
      </p:sp>
      <p:sp>
        <p:nvSpPr>
          <p:cNvPr id="4" name="Slide Number Placeholder 3"/>
          <p:cNvSpPr>
            <a:spLocks noGrp="1"/>
          </p:cNvSpPr>
          <p:nvPr>
            <p:ph type="sldNum" sz="quarter" idx="12"/>
          </p:nvPr>
        </p:nvSpPr>
        <p:spPr/>
        <p:txBody>
          <a:bodyPr/>
          <a:lstStyle/>
          <a:p>
            <a:fld id="{172855B8-4569-417D-AF52-D0F7148BCFF3}" type="slidenum">
              <a:rPr lang="en-US" smtClean="0"/>
              <a:t>16</a:t>
            </a:fld>
            <a:endParaRPr lang="en-US"/>
          </a:p>
        </p:txBody>
      </p:sp>
      <p:sp>
        <p:nvSpPr>
          <p:cNvPr id="6" name="TextBox 5"/>
          <p:cNvSpPr txBox="1"/>
          <p:nvPr/>
        </p:nvSpPr>
        <p:spPr>
          <a:xfrm>
            <a:off x="762000" y="1784351"/>
            <a:ext cx="2895600" cy="2308324"/>
          </a:xfrm>
          <a:prstGeom prst="rect">
            <a:avLst/>
          </a:prstGeom>
          <a:noFill/>
        </p:spPr>
        <p:txBody>
          <a:bodyPr wrap="square" rtlCol="0">
            <a:spAutoFit/>
          </a:bodyPr>
          <a:lstStyle/>
          <a:p>
            <a:pPr marL="342900" indent="-342900">
              <a:buFont typeface="Arial" panose="020B0604020202020204" pitchFamily="34" charset="0"/>
              <a:buChar char="•"/>
            </a:pPr>
            <a:r>
              <a:rPr lang="en-US" sz="1600" dirty="0"/>
              <a:t>Click on top right gear button and select upload file to upload your R script (testR1.R)  and data file (Data.csv).</a:t>
            </a:r>
          </a:p>
          <a:p>
            <a:pPr marL="342900" indent="-342900">
              <a:buFont typeface="Arial" panose="020B0604020202020204" pitchFamily="34" charset="0"/>
              <a:buChar char="•"/>
            </a:pPr>
            <a:r>
              <a:rPr lang="en-US" sz="1600" dirty="0"/>
              <a:t>Type ls to check successful upload.</a:t>
            </a:r>
          </a:p>
          <a:p>
            <a:pPr marL="342900" indent="-342900">
              <a:buFont typeface="Arial" panose="020B0604020202020204" pitchFamily="34" charset="0"/>
              <a:buChar char="•"/>
            </a:pPr>
            <a:r>
              <a:rPr lang="en-US" sz="1600" dirty="0"/>
              <a:t>Type </a:t>
            </a:r>
            <a:r>
              <a:rPr lang="en-US" sz="1600" b="1" dirty="0"/>
              <a:t>cat testR1.R </a:t>
            </a:r>
            <a:r>
              <a:rPr lang="en-US" sz="1600" dirty="0"/>
              <a:t>to view the R script.</a:t>
            </a:r>
          </a:p>
        </p:txBody>
      </p:sp>
      <p:pic>
        <p:nvPicPr>
          <p:cNvPr id="7" name="Picture 6"/>
          <p:cNvPicPr>
            <a:picLocks noChangeAspect="1"/>
          </p:cNvPicPr>
          <p:nvPr/>
        </p:nvPicPr>
        <p:blipFill>
          <a:blip r:embed="rId2"/>
          <a:stretch>
            <a:fillRect/>
          </a:stretch>
        </p:blipFill>
        <p:spPr>
          <a:xfrm>
            <a:off x="4267200" y="1524000"/>
            <a:ext cx="4495800" cy="4724400"/>
          </a:xfrm>
          <a:prstGeom prst="rect">
            <a:avLst/>
          </a:prstGeom>
        </p:spPr>
      </p:pic>
    </p:spTree>
    <p:extLst>
      <p:ext uri="{BB962C8B-B14F-4D97-AF65-F5344CB8AC3E}">
        <p14:creationId xmlns:p14="http://schemas.microsoft.com/office/powerpoint/2010/main" val="2509528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304802"/>
            <a:ext cx="9163050" cy="1142999"/>
          </a:xfrm>
          <a:noFill/>
        </p:spPr>
        <p:txBody>
          <a:bodyPr>
            <a:normAutofit/>
          </a:bodyPr>
          <a:lstStyle/>
          <a:p>
            <a:pPr algn="l"/>
            <a:r>
              <a:rPr lang="en-US" sz="2300" dirty="0">
                <a:solidFill>
                  <a:schemeClr val="tx1"/>
                </a:solidFill>
              </a:rPr>
              <a:t>Example running r which access a dataset file</a:t>
            </a:r>
          </a:p>
        </p:txBody>
      </p:sp>
      <p:sp>
        <p:nvSpPr>
          <p:cNvPr id="3" name="Subtitle 2"/>
          <p:cNvSpPr>
            <a:spLocks noGrp="1"/>
          </p:cNvSpPr>
          <p:nvPr>
            <p:ph type="subTitle" idx="1"/>
          </p:nvPr>
        </p:nvSpPr>
        <p:spPr>
          <a:xfrm>
            <a:off x="495300" y="1447800"/>
            <a:ext cx="9163050" cy="4953000"/>
          </a:xfrm>
          <a:noFill/>
        </p:spPr>
        <p:txBody>
          <a:bodyPr>
            <a:normAutofit/>
          </a:bodyPr>
          <a:lstStyle/>
          <a:p>
            <a:pPr marL="342900" indent="-342900" algn="l">
              <a:buFont typeface="Arial" panose="020B0604020202020204" pitchFamily="34" charset="0"/>
              <a:buChar char="•"/>
            </a:pPr>
            <a:endParaRPr lang="en-US" sz="2100" dirty="0">
              <a:solidFill>
                <a:schemeClr val="tx1"/>
              </a:solidFill>
            </a:endParaRPr>
          </a:p>
          <a:p>
            <a:pPr algn="l"/>
            <a:r>
              <a:rPr lang="en-US" sz="1600" dirty="0">
                <a:solidFill>
                  <a:schemeClr val="tx1"/>
                </a:solidFill>
              </a:rPr>
              <a:t>      </a:t>
            </a:r>
          </a:p>
        </p:txBody>
      </p:sp>
      <p:sp>
        <p:nvSpPr>
          <p:cNvPr id="4" name="Slide Number Placeholder 3"/>
          <p:cNvSpPr>
            <a:spLocks noGrp="1"/>
          </p:cNvSpPr>
          <p:nvPr>
            <p:ph type="sldNum" sz="quarter" idx="12"/>
          </p:nvPr>
        </p:nvSpPr>
        <p:spPr/>
        <p:txBody>
          <a:bodyPr/>
          <a:lstStyle/>
          <a:p>
            <a:fld id="{172855B8-4569-417D-AF52-D0F7148BCFF3}" type="slidenum">
              <a:rPr lang="en-US" smtClean="0"/>
              <a:t>17</a:t>
            </a:fld>
            <a:endParaRPr lang="en-US"/>
          </a:p>
        </p:txBody>
      </p:sp>
      <p:sp>
        <p:nvSpPr>
          <p:cNvPr id="6" name="TextBox 5"/>
          <p:cNvSpPr txBox="1"/>
          <p:nvPr/>
        </p:nvSpPr>
        <p:spPr>
          <a:xfrm>
            <a:off x="762000" y="1784351"/>
            <a:ext cx="2895600" cy="3539430"/>
          </a:xfrm>
          <a:prstGeom prst="rect">
            <a:avLst/>
          </a:prstGeom>
          <a:noFill/>
        </p:spPr>
        <p:txBody>
          <a:bodyPr wrap="square" rtlCol="0">
            <a:spAutoFit/>
          </a:bodyPr>
          <a:lstStyle/>
          <a:p>
            <a:pPr marL="342900" indent="-342900">
              <a:buFont typeface="Arial" panose="020B0604020202020204" pitchFamily="34" charset="0"/>
              <a:buChar char="•"/>
            </a:pPr>
            <a:r>
              <a:rPr lang="en-US" sz="1600" dirty="0"/>
              <a:t>The testR1.R will read data from data file Data.csv, fit a linear regression and </a:t>
            </a:r>
            <a:r>
              <a:rPr lang="en-US" sz="1600" dirty="0" err="1"/>
              <a:t>anova</a:t>
            </a:r>
            <a:r>
              <a:rPr lang="en-US" sz="1600" dirty="0"/>
              <a:t> model, write model output/summary in a file Model.txt, and writing the fitted values and residuals in Results.csv file.</a:t>
            </a:r>
          </a:p>
          <a:p>
            <a:pPr marL="342900" indent="-342900">
              <a:buFont typeface="Arial" panose="020B0604020202020204" pitchFamily="34" charset="0"/>
              <a:buChar char="•"/>
            </a:pPr>
            <a:r>
              <a:rPr lang="en-US" sz="1600" dirty="0"/>
              <a:t>To run type </a:t>
            </a:r>
            <a:r>
              <a:rPr lang="en-US" sz="1600" b="1" dirty="0" err="1"/>
              <a:t>Rscript</a:t>
            </a:r>
            <a:r>
              <a:rPr lang="en-US" sz="1600" b="1" dirty="0"/>
              <a:t> testR1.R</a:t>
            </a:r>
          </a:p>
          <a:p>
            <a:pPr marL="342900" indent="-342900">
              <a:buFont typeface="Arial" panose="020B0604020202020204" pitchFamily="34" charset="0"/>
              <a:buChar char="•"/>
            </a:pPr>
            <a:r>
              <a:rPr lang="en-US" sz="1600" dirty="0"/>
              <a:t>Type </a:t>
            </a:r>
            <a:r>
              <a:rPr lang="en-US" sz="1600" b="1" dirty="0"/>
              <a:t>ls</a:t>
            </a:r>
            <a:r>
              <a:rPr lang="en-US" sz="1600" dirty="0"/>
              <a:t> to see Model.txt and Results.csv file created. </a:t>
            </a:r>
          </a:p>
          <a:p>
            <a:pPr marL="342900" indent="-342900">
              <a:buFont typeface="Arial" panose="020B0604020202020204" pitchFamily="34" charset="0"/>
              <a:buChar char="•"/>
            </a:pPr>
            <a:r>
              <a:rPr lang="en-US" sz="1600" dirty="0"/>
              <a:t>Type </a:t>
            </a:r>
            <a:r>
              <a:rPr lang="en-US" sz="1600" b="1" dirty="0"/>
              <a:t>cat Model.txt </a:t>
            </a:r>
            <a:r>
              <a:rPr lang="en-US" sz="1600" dirty="0"/>
              <a:t>to view the model summary.</a:t>
            </a:r>
          </a:p>
          <a:p>
            <a:pPr marL="342900" indent="-342900">
              <a:buFont typeface="Arial" panose="020B0604020202020204" pitchFamily="34" charset="0"/>
              <a:buChar char="•"/>
            </a:pPr>
            <a:endParaRPr lang="en-US" sz="1600" dirty="0"/>
          </a:p>
        </p:txBody>
      </p:sp>
      <p:pic>
        <p:nvPicPr>
          <p:cNvPr id="7" name="Picture 6"/>
          <p:cNvPicPr>
            <a:picLocks noChangeAspect="1"/>
          </p:cNvPicPr>
          <p:nvPr/>
        </p:nvPicPr>
        <p:blipFill>
          <a:blip r:embed="rId2"/>
          <a:stretch>
            <a:fillRect/>
          </a:stretch>
        </p:blipFill>
        <p:spPr>
          <a:xfrm>
            <a:off x="4267200" y="1524000"/>
            <a:ext cx="4495800" cy="4724400"/>
          </a:xfrm>
          <a:prstGeom prst="rect">
            <a:avLst/>
          </a:prstGeom>
        </p:spPr>
      </p:pic>
    </p:spTree>
    <p:extLst>
      <p:ext uri="{BB962C8B-B14F-4D97-AF65-F5344CB8AC3E}">
        <p14:creationId xmlns:p14="http://schemas.microsoft.com/office/powerpoint/2010/main" val="1946744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304802"/>
            <a:ext cx="9163050" cy="1142999"/>
          </a:xfrm>
          <a:noFill/>
        </p:spPr>
        <p:txBody>
          <a:bodyPr>
            <a:normAutofit/>
          </a:bodyPr>
          <a:lstStyle/>
          <a:p>
            <a:pPr algn="l"/>
            <a:r>
              <a:rPr lang="en-US" sz="2300" dirty="0">
                <a:solidFill>
                  <a:schemeClr val="tx1"/>
                </a:solidFill>
              </a:rPr>
              <a:t>Downloading files from cloud</a:t>
            </a:r>
          </a:p>
        </p:txBody>
      </p:sp>
      <p:sp>
        <p:nvSpPr>
          <p:cNvPr id="3" name="Subtitle 2"/>
          <p:cNvSpPr>
            <a:spLocks noGrp="1"/>
          </p:cNvSpPr>
          <p:nvPr>
            <p:ph type="subTitle" idx="1"/>
          </p:nvPr>
        </p:nvSpPr>
        <p:spPr>
          <a:xfrm>
            <a:off x="3733800" y="1447800"/>
            <a:ext cx="5924550" cy="4953000"/>
          </a:xfrm>
          <a:noFill/>
        </p:spPr>
        <p:txBody>
          <a:bodyPr>
            <a:normAutofit/>
          </a:bodyPr>
          <a:lstStyle/>
          <a:p>
            <a:pPr marL="342900" indent="-342900" algn="l">
              <a:buFont typeface="Arial" panose="020B0604020202020204" pitchFamily="34" charset="0"/>
              <a:buChar char="•"/>
            </a:pPr>
            <a:endParaRPr lang="en-US" sz="2100" dirty="0">
              <a:solidFill>
                <a:schemeClr val="tx1"/>
              </a:solidFill>
            </a:endParaRPr>
          </a:p>
          <a:p>
            <a:pPr algn="l"/>
            <a:r>
              <a:rPr lang="en-US" sz="1600" dirty="0">
                <a:solidFill>
                  <a:schemeClr val="tx1"/>
                </a:solidFill>
              </a:rPr>
              <a:t>      </a:t>
            </a:r>
          </a:p>
        </p:txBody>
      </p:sp>
      <p:sp>
        <p:nvSpPr>
          <p:cNvPr id="4" name="Slide Number Placeholder 3"/>
          <p:cNvSpPr>
            <a:spLocks noGrp="1"/>
          </p:cNvSpPr>
          <p:nvPr>
            <p:ph type="sldNum" sz="quarter" idx="12"/>
          </p:nvPr>
        </p:nvSpPr>
        <p:spPr/>
        <p:txBody>
          <a:bodyPr/>
          <a:lstStyle/>
          <a:p>
            <a:pPr marL="0" marR="0" lvl="0" indent="0" algn="r" defTabSz="957925" rtl="0" eaLnBrk="1" fontAlgn="auto" latinLnBrk="0" hangingPunct="1">
              <a:lnSpc>
                <a:spcPct val="100000"/>
              </a:lnSpc>
              <a:spcBef>
                <a:spcPts val="0"/>
              </a:spcBef>
              <a:spcAft>
                <a:spcPts val="0"/>
              </a:spcAft>
              <a:buClrTx/>
              <a:buSzTx/>
              <a:buFontTx/>
              <a:buNone/>
              <a:tabLst/>
              <a:defRPr/>
            </a:pPr>
            <a:fld id="{172855B8-4569-417D-AF52-D0F7148BCFF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57925"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p:cNvPicPr>
            <a:picLocks noChangeAspect="1"/>
          </p:cNvPicPr>
          <p:nvPr/>
        </p:nvPicPr>
        <p:blipFill>
          <a:blip r:embed="rId2"/>
          <a:stretch>
            <a:fillRect/>
          </a:stretch>
        </p:blipFill>
        <p:spPr>
          <a:xfrm>
            <a:off x="3845198" y="1638300"/>
            <a:ext cx="5813152" cy="4572000"/>
          </a:xfrm>
          <a:prstGeom prst="rect">
            <a:avLst/>
          </a:prstGeom>
        </p:spPr>
      </p:pic>
      <p:sp>
        <p:nvSpPr>
          <p:cNvPr id="6" name="TextBox 5"/>
          <p:cNvSpPr txBox="1"/>
          <p:nvPr/>
        </p:nvSpPr>
        <p:spPr>
          <a:xfrm>
            <a:off x="609600" y="1784351"/>
            <a:ext cx="3048000" cy="3785652"/>
          </a:xfrm>
          <a:prstGeom prst="rect">
            <a:avLst/>
          </a:prstGeom>
          <a:noFill/>
        </p:spPr>
        <p:txBody>
          <a:bodyPr wrap="square" rtlCol="0">
            <a:spAutoFit/>
          </a:bodyPr>
          <a:lstStyle/>
          <a:p>
            <a:pPr marL="342900" lvl="0" indent="-342900">
              <a:buFont typeface="Arial" panose="020B0604020202020204" pitchFamily="34" charset="0"/>
              <a:buChar char="•"/>
            </a:pPr>
            <a:r>
              <a:rPr kumimoji="0" lang="en-US" sz="1600" b="0" i="0" u="none" strike="noStrike" kern="1200" cap="none" spc="0" normalizeH="0" baseline="0" noProof="0" dirty="0">
                <a:ln>
                  <a:noFill/>
                </a:ln>
                <a:effectLst/>
                <a:uLnTx/>
                <a:uFillTx/>
                <a:ea typeface="+mn-ea"/>
                <a:cs typeface="+mn-cs"/>
              </a:rPr>
              <a:t>Click on top right gear button and select </a:t>
            </a:r>
            <a:r>
              <a:rPr lang="en-US" sz="1600" dirty="0"/>
              <a:t>down</a:t>
            </a:r>
            <a:r>
              <a:rPr kumimoji="0" lang="en-US" sz="1600" b="0" i="0" u="none" strike="noStrike" kern="1200" cap="none" spc="0" normalizeH="0" baseline="0" noProof="0" dirty="0">
                <a:ln>
                  <a:noFill/>
                </a:ln>
                <a:effectLst/>
                <a:uLnTx/>
                <a:uFillTx/>
                <a:ea typeface="+mn-ea"/>
                <a:cs typeface="+mn-cs"/>
              </a:rPr>
              <a:t>load file to download your model outputs (Model.txt</a:t>
            </a:r>
            <a:r>
              <a:rPr lang="en-US" sz="1600" dirty="0"/>
              <a:t>, Results.csv, RPlots_example2.pdf)        </a:t>
            </a:r>
            <a:r>
              <a:rPr kumimoji="0" lang="en-US" sz="1600" b="0" i="0" u="none" strike="noStrike" kern="1200" cap="none" spc="0" normalizeH="0" baseline="0" noProof="0" dirty="0">
                <a:ln>
                  <a:noFill/>
                </a:ln>
                <a:effectLst/>
                <a:uLnTx/>
                <a:uFillTx/>
                <a:ea typeface="+mn-ea"/>
                <a:cs typeface="+mn-cs"/>
              </a:rPr>
              <a:t>on your local machines. </a:t>
            </a:r>
          </a:p>
          <a:p>
            <a:pPr marL="342900" lvl="0" indent="-342900">
              <a:buFont typeface="Arial" panose="020B0604020202020204" pitchFamily="34" charset="0"/>
              <a:buChar char="•"/>
            </a:pPr>
            <a:r>
              <a:rPr lang="en-US" sz="1600" dirty="0"/>
              <a:t>To download in the download box provide the name of the file you want to download. </a:t>
            </a:r>
            <a:endParaRPr kumimoji="0" lang="en-US" sz="1600" b="0" i="0" u="none" strike="noStrike" kern="1200" cap="none" spc="0" normalizeH="0" baseline="0" noProof="0" dirty="0">
              <a:ln>
                <a:noFill/>
              </a:ln>
              <a:effectLst/>
              <a:uLnTx/>
              <a:uFillTx/>
            </a:endParaRPr>
          </a:p>
          <a:p>
            <a:pPr marL="342900" marR="0" lvl="0" indent="-342900" algn="l" defTabSz="95792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To delete any file from the cloud type </a:t>
            </a:r>
            <a:r>
              <a:rPr lang="en-US" sz="1600" b="1" dirty="0" err="1"/>
              <a:t>rm</a:t>
            </a:r>
            <a:r>
              <a:rPr lang="en-US" sz="1600" b="1" dirty="0"/>
              <a:t> filename </a:t>
            </a:r>
            <a:r>
              <a:rPr lang="en-US" sz="1600" dirty="0"/>
              <a:t>(testR1.R).</a:t>
            </a:r>
          </a:p>
        </p:txBody>
      </p:sp>
    </p:spTree>
    <p:extLst>
      <p:ext uri="{BB962C8B-B14F-4D97-AF65-F5344CB8AC3E}">
        <p14:creationId xmlns:p14="http://schemas.microsoft.com/office/powerpoint/2010/main" val="3756221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304802"/>
            <a:ext cx="9163050" cy="1142999"/>
          </a:xfrm>
          <a:noFill/>
        </p:spPr>
        <p:txBody>
          <a:bodyPr>
            <a:normAutofit/>
          </a:bodyPr>
          <a:lstStyle/>
          <a:p>
            <a:pPr algn="l"/>
            <a:r>
              <a:rPr lang="en-US" sz="2300" dirty="0">
                <a:solidFill>
                  <a:schemeClr val="tx1"/>
                </a:solidFill>
              </a:rPr>
              <a:t>Try to Create a third mega Virtual Machine</a:t>
            </a:r>
          </a:p>
        </p:txBody>
      </p:sp>
      <p:sp>
        <p:nvSpPr>
          <p:cNvPr id="3" name="Subtitle 2"/>
          <p:cNvSpPr>
            <a:spLocks noGrp="1"/>
          </p:cNvSpPr>
          <p:nvPr>
            <p:ph type="subTitle" idx="1"/>
          </p:nvPr>
        </p:nvSpPr>
        <p:spPr>
          <a:xfrm>
            <a:off x="495300" y="1447800"/>
            <a:ext cx="9163050" cy="4953000"/>
          </a:xfrm>
          <a:noFill/>
        </p:spPr>
        <p:txBody>
          <a:bodyPr>
            <a:normAutofit/>
          </a:bodyPr>
          <a:lstStyle/>
          <a:p>
            <a:pPr marL="342900" indent="-342900" algn="l">
              <a:buFont typeface="Arial" panose="020B0604020202020204" pitchFamily="34" charset="0"/>
              <a:buChar char="•"/>
            </a:pPr>
            <a:endParaRPr lang="en-US" sz="2100" dirty="0">
              <a:solidFill>
                <a:schemeClr val="tx1"/>
              </a:solidFill>
            </a:endParaRPr>
          </a:p>
          <a:p>
            <a:pPr algn="l"/>
            <a:r>
              <a:rPr lang="en-US" sz="1600" dirty="0">
                <a:solidFill>
                  <a:schemeClr val="tx1"/>
                </a:solidFill>
              </a:rPr>
              <a:t>      </a:t>
            </a:r>
          </a:p>
        </p:txBody>
      </p:sp>
      <p:sp>
        <p:nvSpPr>
          <p:cNvPr id="4" name="Slide Number Placeholder 3"/>
          <p:cNvSpPr>
            <a:spLocks noGrp="1"/>
          </p:cNvSpPr>
          <p:nvPr>
            <p:ph type="sldNum" sz="quarter" idx="12"/>
          </p:nvPr>
        </p:nvSpPr>
        <p:spPr/>
        <p:txBody>
          <a:bodyPr/>
          <a:lstStyle/>
          <a:p>
            <a:pPr marL="0" marR="0" lvl="0" indent="0" algn="r" defTabSz="957925" rtl="0" eaLnBrk="1" fontAlgn="auto" latinLnBrk="0" hangingPunct="1">
              <a:lnSpc>
                <a:spcPct val="100000"/>
              </a:lnSpc>
              <a:spcBef>
                <a:spcPts val="0"/>
              </a:spcBef>
              <a:spcAft>
                <a:spcPts val="0"/>
              </a:spcAft>
              <a:buClrTx/>
              <a:buSzTx/>
              <a:buFontTx/>
              <a:buNone/>
              <a:tabLst/>
              <a:defRPr/>
            </a:pPr>
            <a:fld id="{172855B8-4569-417D-AF52-D0F7148BCFF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57925"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extBox 5"/>
          <p:cNvSpPr txBox="1"/>
          <p:nvPr/>
        </p:nvSpPr>
        <p:spPr>
          <a:xfrm>
            <a:off x="762000" y="1784351"/>
            <a:ext cx="8077200" cy="3785652"/>
          </a:xfrm>
          <a:prstGeom prst="rect">
            <a:avLst/>
          </a:prstGeom>
          <a:noFill/>
        </p:spPr>
        <p:txBody>
          <a:bodyPr wrap="square" rtlCol="0">
            <a:spAutoFit/>
          </a:bodyPr>
          <a:lstStyle/>
          <a:p>
            <a:pPr marL="342900" lvl="0" indent="-342900">
              <a:buFont typeface="Arial" panose="020B0604020202020204" pitchFamily="34" charset="0"/>
              <a:buChar char="•"/>
            </a:pPr>
            <a:r>
              <a:rPr lang="en-US" sz="1600" dirty="0"/>
              <a:t>Click on create instance and follow the instruction in slide 5-7</a:t>
            </a:r>
          </a:p>
          <a:p>
            <a:pPr marL="342900" lvl="0" indent="-342900">
              <a:buFont typeface="Arial" panose="020B0604020202020204" pitchFamily="34" charset="0"/>
              <a:buChar char="•"/>
            </a:pPr>
            <a:r>
              <a:rPr lang="en-US" sz="1600" dirty="0"/>
              <a:t>Select Machine Family: Compute  Optimized</a:t>
            </a:r>
          </a:p>
          <a:p>
            <a:pPr marL="342900" lvl="0" indent="-342900">
              <a:buFont typeface="Arial" panose="020B0604020202020204" pitchFamily="34" charset="0"/>
              <a:buChar char="•"/>
            </a:pPr>
            <a:r>
              <a:rPr lang="en-US" sz="1600" dirty="0"/>
              <a:t>Machine type: series c2 30 CPU, 160 GB RAM</a:t>
            </a:r>
          </a:p>
          <a:p>
            <a:pPr marL="342900" lvl="0" indent="-342900">
              <a:buFont typeface="Arial" panose="020B0604020202020204" pitchFamily="34" charset="0"/>
              <a:buChar char="•"/>
            </a:pPr>
            <a:r>
              <a:rPr lang="en-US" sz="1600" dirty="0"/>
              <a:t>OS: Linux Ubuntu 18.04 LTS</a:t>
            </a:r>
          </a:p>
          <a:p>
            <a:pPr marL="342900" lvl="0" indent="-342900">
              <a:buFont typeface="Arial" panose="020B0604020202020204" pitchFamily="34" charset="0"/>
              <a:buChar char="•"/>
            </a:pPr>
            <a:r>
              <a:rPr lang="en-US" sz="1600" dirty="0"/>
              <a:t>You may see  a </a:t>
            </a:r>
            <a:r>
              <a:rPr lang="en-US" sz="1600" dirty="0">
                <a:solidFill>
                  <a:srgbClr val="FF0000"/>
                </a:solidFill>
              </a:rPr>
              <a:t>failure</a:t>
            </a:r>
            <a:r>
              <a:rPr lang="en-US" sz="1600" dirty="0"/>
              <a:t> in creating a VM. This happens if your chosen region and zone don’t have enough such machines to support your request. Remember all 30 CPU need to come from the same chosen region and zone to work well at tandem. </a:t>
            </a:r>
          </a:p>
          <a:p>
            <a:pPr marL="342900" lvl="0" indent="-342900">
              <a:buFont typeface="Arial" panose="020B0604020202020204" pitchFamily="34" charset="0"/>
              <a:buChar char="•"/>
            </a:pPr>
            <a:r>
              <a:rPr lang="en-US" sz="1600" dirty="0"/>
              <a:t>This may also because you are under free trial </a:t>
            </a:r>
          </a:p>
          <a:p>
            <a:pPr marL="342900" lvl="0" indent="-342900">
              <a:buFont typeface="Arial" panose="020B0604020202020204" pitchFamily="34" charset="0"/>
              <a:buChar char="•"/>
            </a:pPr>
            <a:r>
              <a:rPr lang="en-US" sz="1600" dirty="0"/>
              <a:t>Lets Select Machine Family: General </a:t>
            </a:r>
            <a:r>
              <a:rPr lang="en-US" sz="1600" dirty="0" err="1"/>
              <a:t>Purrpose</a:t>
            </a:r>
            <a:r>
              <a:rPr lang="en-US" sz="1600" dirty="0"/>
              <a:t> Series E2, 16CPU, 32GB RAM, Debian GNU/Linux 10 (buster) OS.</a:t>
            </a:r>
          </a:p>
          <a:p>
            <a:pPr marL="342900" lvl="0" indent="-342900">
              <a:buFont typeface="Arial" panose="020B0604020202020204" pitchFamily="34" charset="0"/>
              <a:buChar char="•"/>
            </a:pPr>
            <a:r>
              <a:rPr lang="en-US" sz="1600" dirty="0"/>
              <a:t>Install R (default R)</a:t>
            </a:r>
          </a:p>
          <a:p>
            <a:pPr lvl="0"/>
            <a:endParaRPr lang="en-US" sz="1600" dirty="0"/>
          </a:p>
          <a:p>
            <a:pPr marL="342900" lvl="0" indent="-342900">
              <a:buFont typeface="Arial" panose="020B0604020202020204" pitchFamily="34" charset="0"/>
              <a:buChar char="•"/>
            </a:pPr>
            <a:endParaRPr lang="en-US" sz="1600" dirty="0"/>
          </a:p>
          <a:p>
            <a:pPr marL="342900" lvl="0" indent="-342900">
              <a:buFont typeface="Arial" panose="020B0604020202020204" pitchFamily="34" charset="0"/>
              <a:buChar char="•"/>
            </a:pPr>
            <a:endParaRPr lang="en-US" sz="1600" dirty="0">
              <a:latin typeface="Calibri"/>
            </a:endParaRPr>
          </a:p>
        </p:txBody>
      </p:sp>
    </p:spTree>
    <p:extLst>
      <p:ext uri="{BB962C8B-B14F-4D97-AF65-F5344CB8AC3E}">
        <p14:creationId xmlns:p14="http://schemas.microsoft.com/office/powerpoint/2010/main" val="312060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152401"/>
            <a:ext cx="9163050" cy="762000"/>
          </a:xfrm>
          <a:noFill/>
        </p:spPr>
        <p:txBody>
          <a:bodyPr>
            <a:normAutofit/>
          </a:bodyPr>
          <a:lstStyle/>
          <a:p>
            <a:r>
              <a:rPr lang="en-US" sz="2300" dirty="0">
                <a:solidFill>
                  <a:schemeClr val="tx1"/>
                </a:solidFill>
              </a:rPr>
              <a:t>What we will learn in this session ?</a:t>
            </a:r>
          </a:p>
        </p:txBody>
      </p:sp>
      <p:sp>
        <p:nvSpPr>
          <p:cNvPr id="3" name="Subtitle 2"/>
          <p:cNvSpPr>
            <a:spLocks noGrp="1"/>
          </p:cNvSpPr>
          <p:nvPr>
            <p:ph type="subTitle" idx="1"/>
          </p:nvPr>
        </p:nvSpPr>
        <p:spPr>
          <a:xfrm>
            <a:off x="495300" y="1447800"/>
            <a:ext cx="9163050" cy="4953000"/>
          </a:xfrm>
          <a:noFill/>
        </p:spPr>
        <p:txBody>
          <a:bodyPr>
            <a:normAutofit fontScale="92500" lnSpcReduction="10000"/>
          </a:bodyPr>
          <a:lstStyle/>
          <a:p>
            <a:pPr algn="l"/>
            <a:endParaRPr lang="en-US" sz="2400" dirty="0">
              <a:solidFill>
                <a:schemeClr val="tx1"/>
              </a:solidFill>
            </a:endParaRPr>
          </a:p>
          <a:p>
            <a:pPr marL="285750" indent="-285750" algn="l">
              <a:buFont typeface="Arial" panose="020B0604020202020204" pitchFamily="34" charset="0"/>
              <a:buChar char="•"/>
            </a:pPr>
            <a:r>
              <a:rPr lang="en-US" sz="2400" dirty="0">
                <a:solidFill>
                  <a:schemeClr val="tx1"/>
                </a:solidFill>
              </a:rPr>
              <a:t>We will Learn how to run R code in Google cloud platform. You can also run other </a:t>
            </a:r>
            <a:r>
              <a:rPr lang="en-US" sz="2400" dirty="0" err="1">
                <a:solidFill>
                  <a:schemeClr val="tx1"/>
                </a:solidFill>
              </a:rPr>
              <a:t>softwares</a:t>
            </a:r>
            <a:r>
              <a:rPr lang="en-US" sz="2400" dirty="0">
                <a:solidFill>
                  <a:schemeClr val="tx1"/>
                </a:solidFill>
              </a:rPr>
              <a:t> like Python in Google Cloud (but that will be another short course). </a:t>
            </a:r>
          </a:p>
          <a:p>
            <a:pPr marL="285750" indent="-285750" algn="l">
              <a:buFont typeface="Arial" panose="020B0604020202020204" pitchFamily="34" charset="0"/>
              <a:buChar char="•"/>
            </a:pPr>
            <a:r>
              <a:rPr lang="en-US" sz="2400" dirty="0">
                <a:solidFill>
                  <a:schemeClr val="tx1"/>
                </a:solidFill>
              </a:rPr>
              <a:t>You need to have a Gmail/Google account for this.</a:t>
            </a:r>
          </a:p>
          <a:p>
            <a:pPr marL="285750" indent="-285750" algn="l">
              <a:buFont typeface="Arial" panose="020B0604020202020204" pitchFamily="34" charset="0"/>
              <a:buChar char="•"/>
            </a:pPr>
            <a:r>
              <a:rPr lang="en-US" sz="2400" dirty="0">
                <a:solidFill>
                  <a:schemeClr val="tx1"/>
                </a:solidFill>
              </a:rPr>
              <a:t>Google cloud gives you at the beginning $300 worth of computing time for free to be used in the first 90 days. After that you need to pay.  The free policies often change.</a:t>
            </a:r>
          </a:p>
          <a:p>
            <a:pPr marL="285750" indent="-285750" algn="l">
              <a:buFont typeface="Arial" panose="020B0604020202020204" pitchFamily="34" charset="0"/>
              <a:buChar char="•"/>
            </a:pPr>
            <a:r>
              <a:rPr lang="en-US" sz="2400" dirty="0">
                <a:solidFill>
                  <a:schemeClr val="tx1"/>
                </a:solidFill>
              </a:rPr>
              <a:t>Detail pricing information can be found in </a:t>
            </a:r>
            <a:r>
              <a:rPr lang="en-US" sz="2400" dirty="0">
                <a:solidFill>
                  <a:schemeClr val="tx1"/>
                </a:solidFill>
                <a:hlinkClick r:id="rId2"/>
              </a:rPr>
              <a:t>https://cloud.google.com/compute/pricing</a:t>
            </a:r>
            <a:r>
              <a:rPr lang="en-US" sz="2400" dirty="0">
                <a:solidFill>
                  <a:schemeClr val="tx1"/>
                </a:solidFill>
              </a:rPr>
              <a:t> </a:t>
            </a:r>
          </a:p>
          <a:p>
            <a:pPr marL="285750" indent="-285750" algn="l">
              <a:buFont typeface="Arial" panose="020B0604020202020204" pitchFamily="34" charset="0"/>
              <a:buChar char="•"/>
            </a:pPr>
            <a:r>
              <a:rPr lang="en-US" sz="2400" dirty="0">
                <a:solidFill>
                  <a:srgbClr val="FF0000"/>
                </a:solidFill>
              </a:rPr>
              <a:t>You should have already set up your google compute account to proceed further in this session following the guidelines in </a:t>
            </a:r>
            <a:r>
              <a:rPr lang="en-US" sz="2400" dirty="0" err="1">
                <a:solidFill>
                  <a:srgbClr val="FF0000"/>
                </a:solidFill>
              </a:rPr>
              <a:t>softwarerequirements</a:t>
            </a:r>
            <a:r>
              <a:rPr lang="en-US" sz="2400" dirty="0">
                <a:solidFill>
                  <a:srgbClr val="FF0000"/>
                </a:solidFill>
              </a:rPr>
              <a:t> slide.</a:t>
            </a:r>
          </a:p>
        </p:txBody>
      </p:sp>
      <p:sp>
        <p:nvSpPr>
          <p:cNvPr id="4" name="Slide Number Placeholder 3"/>
          <p:cNvSpPr>
            <a:spLocks noGrp="1"/>
          </p:cNvSpPr>
          <p:nvPr>
            <p:ph type="sldNum" sz="quarter" idx="12"/>
          </p:nvPr>
        </p:nvSpPr>
        <p:spPr/>
        <p:txBody>
          <a:bodyPr/>
          <a:lstStyle/>
          <a:p>
            <a:fld id="{172855B8-4569-417D-AF52-D0F7148BCFF3}" type="slidenum">
              <a:rPr lang="en-US" smtClean="0"/>
              <a:t>2</a:t>
            </a:fld>
            <a:endParaRPr lang="en-US"/>
          </a:p>
        </p:txBody>
      </p:sp>
    </p:spTree>
    <p:extLst>
      <p:ext uri="{BB962C8B-B14F-4D97-AF65-F5344CB8AC3E}">
        <p14:creationId xmlns:p14="http://schemas.microsoft.com/office/powerpoint/2010/main" val="394222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304802"/>
            <a:ext cx="9163050" cy="1142999"/>
          </a:xfrm>
          <a:noFill/>
        </p:spPr>
        <p:txBody>
          <a:bodyPr>
            <a:normAutofit/>
          </a:bodyPr>
          <a:lstStyle/>
          <a:p>
            <a:pPr algn="l"/>
            <a:r>
              <a:rPr lang="en-US" sz="2300" dirty="0">
                <a:solidFill>
                  <a:schemeClr val="tx1"/>
                </a:solidFill>
              </a:rPr>
              <a:t>example: fitting lasso</a:t>
            </a:r>
          </a:p>
        </p:txBody>
      </p:sp>
      <p:sp>
        <p:nvSpPr>
          <p:cNvPr id="3" name="Subtitle 2"/>
          <p:cNvSpPr>
            <a:spLocks noGrp="1"/>
          </p:cNvSpPr>
          <p:nvPr>
            <p:ph type="subTitle" idx="1"/>
          </p:nvPr>
        </p:nvSpPr>
        <p:spPr>
          <a:xfrm>
            <a:off x="495300" y="1447800"/>
            <a:ext cx="9163050" cy="4953000"/>
          </a:xfrm>
          <a:noFill/>
        </p:spPr>
        <p:txBody>
          <a:bodyPr>
            <a:normAutofit/>
          </a:bodyPr>
          <a:lstStyle/>
          <a:p>
            <a:pPr marL="342900" indent="-342900" algn="l">
              <a:buFont typeface="Arial" panose="020B0604020202020204" pitchFamily="34" charset="0"/>
              <a:buChar char="•"/>
            </a:pPr>
            <a:endParaRPr lang="en-US" sz="2100" dirty="0">
              <a:solidFill>
                <a:schemeClr val="tx1"/>
              </a:solidFill>
            </a:endParaRPr>
          </a:p>
          <a:p>
            <a:pPr algn="l"/>
            <a:r>
              <a:rPr lang="en-US" sz="1600" dirty="0">
                <a:solidFill>
                  <a:schemeClr val="tx1"/>
                </a:solidFill>
              </a:rPr>
              <a:t>      </a:t>
            </a:r>
          </a:p>
        </p:txBody>
      </p:sp>
      <p:sp>
        <p:nvSpPr>
          <p:cNvPr id="4" name="Slide Number Placeholder 3"/>
          <p:cNvSpPr>
            <a:spLocks noGrp="1"/>
          </p:cNvSpPr>
          <p:nvPr>
            <p:ph type="sldNum" sz="quarter" idx="12"/>
          </p:nvPr>
        </p:nvSpPr>
        <p:spPr/>
        <p:txBody>
          <a:bodyPr/>
          <a:lstStyle/>
          <a:p>
            <a:fld id="{172855B8-4569-417D-AF52-D0F7148BCFF3}" type="slidenum">
              <a:rPr lang="en-US" smtClean="0"/>
              <a:t>20</a:t>
            </a:fld>
            <a:endParaRPr lang="en-US"/>
          </a:p>
        </p:txBody>
      </p:sp>
      <p:sp>
        <p:nvSpPr>
          <p:cNvPr id="6" name="TextBox 5"/>
          <p:cNvSpPr txBox="1"/>
          <p:nvPr/>
        </p:nvSpPr>
        <p:spPr>
          <a:xfrm>
            <a:off x="762000" y="1784351"/>
            <a:ext cx="8382000" cy="3939540"/>
          </a:xfrm>
          <a:prstGeom prst="rect">
            <a:avLst/>
          </a:prstGeom>
          <a:noFill/>
        </p:spPr>
        <p:txBody>
          <a:bodyPr wrap="square" rtlCol="0">
            <a:spAutoFit/>
          </a:bodyPr>
          <a:lstStyle/>
          <a:p>
            <a:pPr marL="342900" indent="-342900">
              <a:buFont typeface="Arial" panose="020B0604020202020204" pitchFamily="34" charset="0"/>
              <a:buChar char="•"/>
            </a:pPr>
            <a:r>
              <a:rPr lang="en-US" sz="1800" dirty="0"/>
              <a:t>The testR2.R will install package “</a:t>
            </a:r>
            <a:r>
              <a:rPr lang="en-US" sz="1800" b="1" dirty="0" err="1"/>
              <a:t>elasticnet</a:t>
            </a:r>
            <a:r>
              <a:rPr lang="en-US" sz="1800" dirty="0"/>
              <a:t>”, fit lasso model on dataset “</a:t>
            </a:r>
            <a:r>
              <a:rPr lang="en-US" sz="1800" b="1" dirty="0"/>
              <a:t>Diabetes</a:t>
            </a:r>
            <a:r>
              <a:rPr lang="en-US" sz="1800" dirty="0"/>
              <a:t>”, write output/summary in a file Model_example3.txt, and plots the solution paths in </a:t>
            </a:r>
            <a:r>
              <a:rPr lang="en-US" sz="1800" b="1" dirty="0"/>
              <a:t>RPlots_example3.pdf</a:t>
            </a:r>
            <a:r>
              <a:rPr lang="en-US" sz="1800" dirty="0"/>
              <a:t>.</a:t>
            </a:r>
          </a:p>
          <a:p>
            <a:pPr marL="342900" indent="-342900">
              <a:buFont typeface="Arial" panose="020B0604020202020204" pitchFamily="34" charset="0"/>
              <a:buChar char="•"/>
            </a:pPr>
            <a:r>
              <a:rPr lang="en-US" sz="1800" dirty="0"/>
              <a:t>To run type </a:t>
            </a:r>
            <a:r>
              <a:rPr lang="en-US" sz="1800" b="1" dirty="0" err="1"/>
              <a:t>Rscript</a:t>
            </a:r>
            <a:r>
              <a:rPr lang="en-US" sz="1800" b="1" dirty="0"/>
              <a:t> testR2.R</a:t>
            </a:r>
          </a:p>
          <a:p>
            <a:pPr marL="342900" indent="-342900">
              <a:buFont typeface="Arial" panose="020B0604020202020204" pitchFamily="34" charset="0"/>
              <a:buChar char="•"/>
            </a:pPr>
            <a:r>
              <a:rPr lang="en-US" sz="1800" dirty="0"/>
              <a:t>Type </a:t>
            </a:r>
            <a:r>
              <a:rPr lang="en-US" sz="1800" b="1" dirty="0"/>
              <a:t>ls</a:t>
            </a:r>
            <a:r>
              <a:rPr lang="en-US" sz="1800" dirty="0"/>
              <a:t> to see Model.txt and </a:t>
            </a:r>
            <a:r>
              <a:rPr lang="en-US" sz="1800" b="1" dirty="0"/>
              <a:t>RPlots_example3.pdf </a:t>
            </a:r>
            <a:r>
              <a:rPr lang="en-US" sz="1800" dirty="0"/>
              <a:t>created. </a:t>
            </a:r>
          </a:p>
          <a:p>
            <a:pPr marL="342900" indent="-342900">
              <a:buFont typeface="Arial" panose="020B0604020202020204" pitchFamily="34" charset="0"/>
              <a:buChar char="•"/>
            </a:pPr>
            <a:r>
              <a:rPr lang="en-US" sz="1800" dirty="0"/>
              <a:t>Type </a:t>
            </a:r>
            <a:r>
              <a:rPr lang="en-US" sz="1800" b="1" dirty="0"/>
              <a:t>cat Model.txt </a:t>
            </a:r>
            <a:r>
              <a:rPr lang="en-US" sz="1800" dirty="0"/>
              <a:t>to view the model summary.</a:t>
            </a:r>
          </a:p>
          <a:p>
            <a:pPr marL="342900" lvl="0" indent="-342900">
              <a:buFont typeface="Arial" panose="020B0604020202020204" pitchFamily="34" charset="0"/>
              <a:buChar char="•"/>
            </a:pPr>
            <a:r>
              <a:rPr lang="en-US" sz="1800" dirty="0"/>
              <a:t>Click on top right gear button and select download file to download your model outputs (Model_example3.txt, RPlots_example3.pdf)        on your local machines. </a:t>
            </a:r>
          </a:p>
          <a:p>
            <a:pPr marL="342900" lvl="0" indent="-342900">
              <a:buFont typeface="Arial" panose="020B0604020202020204" pitchFamily="34" charset="0"/>
              <a:buChar char="•"/>
            </a:pPr>
            <a:r>
              <a:rPr lang="en-US" sz="1800" dirty="0"/>
              <a:t>To download in the download box provide the name of the file you want to download. </a:t>
            </a:r>
          </a:p>
          <a:p>
            <a:pPr marL="342900" lvl="0" indent="-342900">
              <a:buFont typeface="Arial" panose="020B0604020202020204" pitchFamily="34" charset="0"/>
              <a:buChar char="•"/>
              <a:defRPr/>
            </a:pPr>
            <a:r>
              <a:rPr lang="en-US" sz="1800" dirty="0"/>
              <a:t>To delete any file from the cloud type </a:t>
            </a:r>
            <a:r>
              <a:rPr lang="en-US" sz="1800" b="1" dirty="0" err="1"/>
              <a:t>rm</a:t>
            </a:r>
            <a:r>
              <a:rPr lang="en-US" sz="1800" b="1" dirty="0"/>
              <a:t> filename </a:t>
            </a:r>
            <a:r>
              <a:rPr lang="en-US" sz="1800" dirty="0"/>
              <a:t>(testR2.R).</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4197417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9C59E-DB78-6447-A20A-8828C4D51F49}"/>
              </a:ext>
            </a:extLst>
          </p:cNvPr>
          <p:cNvSpPr>
            <a:spLocks noGrp="1"/>
          </p:cNvSpPr>
          <p:nvPr>
            <p:ph type="title"/>
          </p:nvPr>
        </p:nvSpPr>
        <p:spPr/>
        <p:txBody>
          <a:bodyPr/>
          <a:lstStyle/>
          <a:p>
            <a:r>
              <a:rPr lang="en-US" dirty="0"/>
              <a:t>Some </a:t>
            </a:r>
            <a:r>
              <a:rPr lang="en-US" dirty="0" err="1"/>
              <a:t>linux</a:t>
            </a:r>
            <a:r>
              <a:rPr lang="en-US" dirty="0"/>
              <a:t> commands</a:t>
            </a:r>
          </a:p>
        </p:txBody>
      </p:sp>
      <p:sp>
        <p:nvSpPr>
          <p:cNvPr id="3" name="Content Placeholder 2">
            <a:extLst>
              <a:ext uri="{FF2B5EF4-FFF2-40B4-BE49-F238E27FC236}">
                <a16:creationId xmlns:a16="http://schemas.microsoft.com/office/drawing/2014/main" id="{E6DE13C0-25A2-094A-A192-D0244C000DCB}"/>
              </a:ext>
            </a:extLst>
          </p:cNvPr>
          <p:cNvSpPr>
            <a:spLocks noGrp="1"/>
          </p:cNvSpPr>
          <p:nvPr>
            <p:ph idx="1"/>
          </p:nvPr>
        </p:nvSpPr>
        <p:spPr/>
        <p:txBody>
          <a:bodyPr/>
          <a:lstStyle/>
          <a:p>
            <a:r>
              <a:rPr lang="en-US" dirty="0"/>
              <a:t>To uninstall/remove your R: </a:t>
            </a:r>
            <a:r>
              <a:rPr lang="en-US" dirty="0" err="1"/>
              <a:t>sudo</a:t>
            </a:r>
            <a:r>
              <a:rPr lang="en-US" dirty="0"/>
              <a:t> apt remove r-base-core</a:t>
            </a:r>
          </a:p>
          <a:p>
            <a:r>
              <a:rPr lang="en-US" dirty="0"/>
              <a:t>To look into history of issued commands: history</a:t>
            </a:r>
          </a:p>
          <a:p>
            <a:r>
              <a:rPr lang="en-US" dirty="0"/>
              <a:t>To see the r version installed:  R –version</a:t>
            </a:r>
          </a:p>
          <a:p>
            <a:r>
              <a:rPr lang="en-US" dirty="0"/>
              <a:t>To see the list of files in a directory: ls</a:t>
            </a:r>
          </a:p>
          <a:p>
            <a:endParaRPr lang="en-US" dirty="0"/>
          </a:p>
        </p:txBody>
      </p:sp>
      <p:sp>
        <p:nvSpPr>
          <p:cNvPr id="4" name="Slide Number Placeholder 3">
            <a:extLst>
              <a:ext uri="{FF2B5EF4-FFF2-40B4-BE49-F238E27FC236}">
                <a16:creationId xmlns:a16="http://schemas.microsoft.com/office/drawing/2014/main" id="{C7F567A4-BA65-B54A-9A36-294F5D9F2362}"/>
              </a:ext>
            </a:extLst>
          </p:cNvPr>
          <p:cNvSpPr>
            <a:spLocks noGrp="1"/>
          </p:cNvSpPr>
          <p:nvPr>
            <p:ph type="sldNum" sz="quarter" idx="12"/>
          </p:nvPr>
        </p:nvSpPr>
        <p:spPr/>
        <p:txBody>
          <a:bodyPr/>
          <a:lstStyle/>
          <a:p>
            <a:fld id="{172855B8-4569-417D-AF52-D0F7148BCFF3}" type="slidenum">
              <a:rPr lang="en-US" smtClean="0"/>
              <a:t>21</a:t>
            </a:fld>
            <a:endParaRPr lang="en-US"/>
          </a:p>
        </p:txBody>
      </p:sp>
    </p:spTree>
    <p:extLst>
      <p:ext uri="{BB962C8B-B14F-4D97-AF65-F5344CB8AC3E}">
        <p14:creationId xmlns:p14="http://schemas.microsoft.com/office/powerpoint/2010/main" val="2944841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D47CE-F18B-F64E-BA4E-ACBA70DE88EE}"/>
              </a:ext>
            </a:extLst>
          </p:cNvPr>
          <p:cNvSpPr>
            <a:spLocks noGrp="1"/>
          </p:cNvSpPr>
          <p:nvPr>
            <p:ph type="title"/>
          </p:nvPr>
        </p:nvSpPr>
        <p:spPr>
          <a:xfrm>
            <a:off x="886543" y="311986"/>
            <a:ext cx="8137429" cy="831014"/>
          </a:xfrm>
        </p:spPr>
        <p:txBody>
          <a:bodyPr>
            <a:normAutofit fontScale="90000"/>
          </a:bodyPr>
          <a:lstStyle/>
          <a:p>
            <a:r>
              <a:rPr lang="en-US" dirty="0"/>
              <a:t>Parallel computation using multiple </a:t>
            </a:r>
            <a:r>
              <a:rPr lang="en-US" dirty="0" err="1"/>
              <a:t>cpu</a:t>
            </a:r>
            <a:r>
              <a:rPr lang="en-US" dirty="0"/>
              <a:t> cores in google cloud</a:t>
            </a:r>
          </a:p>
        </p:txBody>
      </p:sp>
      <p:sp>
        <p:nvSpPr>
          <p:cNvPr id="3" name="Content Placeholder 2">
            <a:extLst>
              <a:ext uri="{FF2B5EF4-FFF2-40B4-BE49-F238E27FC236}">
                <a16:creationId xmlns:a16="http://schemas.microsoft.com/office/drawing/2014/main" id="{54487275-8FF0-F44C-8EC3-777B4EBFEA64}"/>
              </a:ext>
            </a:extLst>
          </p:cNvPr>
          <p:cNvSpPr>
            <a:spLocks noGrp="1"/>
          </p:cNvSpPr>
          <p:nvPr>
            <p:ph idx="1"/>
          </p:nvPr>
        </p:nvSpPr>
        <p:spPr>
          <a:xfrm>
            <a:off x="886544" y="1143000"/>
            <a:ext cx="8137428" cy="5257800"/>
          </a:xfrm>
        </p:spPr>
        <p:txBody>
          <a:bodyPr>
            <a:normAutofit lnSpcReduction="10000"/>
          </a:bodyPr>
          <a:lstStyle/>
          <a:p>
            <a:pPr marL="0" indent="0">
              <a:buNone/>
            </a:pPr>
            <a:endParaRPr lang="en-US" b="1" dirty="0">
              <a:effectLst/>
            </a:endParaRPr>
          </a:p>
          <a:p>
            <a:pPr marL="0" indent="0">
              <a:buNone/>
            </a:pPr>
            <a:r>
              <a:rPr lang="en-US" b="1" dirty="0">
                <a:effectLst/>
              </a:rPr>
              <a:t>Why parallelism?</a:t>
            </a:r>
          </a:p>
          <a:p>
            <a:r>
              <a:rPr lang="en-US" dirty="0">
                <a:effectLst/>
              </a:rPr>
              <a:t>Much R code runs fast and fine on a single processor. But at times, computations can be:</a:t>
            </a:r>
          </a:p>
          <a:p>
            <a:pPr marL="0" indent="0">
              <a:buNone/>
            </a:pPr>
            <a:r>
              <a:rPr lang="en-US" b="1" dirty="0" err="1">
                <a:effectLst/>
              </a:rPr>
              <a:t>cpu</a:t>
            </a:r>
            <a:r>
              <a:rPr lang="en-US" b="1" dirty="0">
                <a:effectLst/>
              </a:rPr>
              <a:t>-bound</a:t>
            </a:r>
            <a:r>
              <a:rPr lang="en-US" dirty="0">
                <a:effectLst/>
              </a:rPr>
              <a:t>: Take too much </a:t>
            </a:r>
            <a:r>
              <a:rPr lang="en-US" dirty="0" err="1">
                <a:effectLst/>
              </a:rPr>
              <a:t>cpu</a:t>
            </a:r>
            <a:r>
              <a:rPr lang="en-US" dirty="0">
                <a:effectLst/>
              </a:rPr>
              <a:t> time</a:t>
            </a:r>
          </a:p>
          <a:p>
            <a:pPr marL="0" indent="0">
              <a:buNone/>
            </a:pPr>
            <a:r>
              <a:rPr lang="en-US" b="1" dirty="0">
                <a:effectLst/>
              </a:rPr>
              <a:t>memory-bound</a:t>
            </a:r>
            <a:r>
              <a:rPr lang="en-US" dirty="0">
                <a:effectLst/>
              </a:rPr>
              <a:t>: Take too much memory</a:t>
            </a:r>
          </a:p>
          <a:p>
            <a:pPr marL="0" indent="0">
              <a:buNone/>
            </a:pPr>
            <a:r>
              <a:rPr lang="en-US" b="1" dirty="0">
                <a:effectLst/>
              </a:rPr>
              <a:t>I/O-bound</a:t>
            </a:r>
            <a:r>
              <a:rPr lang="en-US" dirty="0">
                <a:effectLst/>
              </a:rPr>
              <a:t>: Take too much time to read/write from disk</a:t>
            </a:r>
          </a:p>
          <a:p>
            <a:pPr marL="0" indent="0">
              <a:buNone/>
            </a:pPr>
            <a:r>
              <a:rPr lang="en-US" b="1" dirty="0">
                <a:effectLst/>
              </a:rPr>
              <a:t>network-bound</a:t>
            </a:r>
            <a:r>
              <a:rPr lang="en-US" dirty="0">
                <a:effectLst/>
              </a:rPr>
              <a:t>: Take too much time to transfer</a:t>
            </a:r>
          </a:p>
          <a:p>
            <a:r>
              <a:rPr lang="en-US" dirty="0">
                <a:effectLst/>
              </a:rPr>
              <a:t>To help with </a:t>
            </a:r>
            <a:r>
              <a:rPr lang="en-US" b="1" dirty="0" err="1">
                <a:effectLst/>
              </a:rPr>
              <a:t>cpu</a:t>
            </a:r>
            <a:r>
              <a:rPr lang="en-US" b="1" dirty="0">
                <a:effectLst/>
              </a:rPr>
              <a:t>-bound</a:t>
            </a:r>
            <a:r>
              <a:rPr lang="en-US" dirty="0">
                <a:effectLst/>
              </a:rPr>
              <a:t> computations, one can take advantage of modern processor architectures that provide multiple cores on a single processor, and thereby enable multiple computations to take place at the same time.</a:t>
            </a:r>
          </a:p>
          <a:p>
            <a:r>
              <a:rPr lang="en-US" dirty="0">
                <a:effectLst/>
              </a:rPr>
              <a:t> In addition, some machines have multiple processors, allowing large computations to occur across the entire cluster of those computers. Plus, these machines also have large amounts of memory to avoid </a:t>
            </a:r>
            <a:r>
              <a:rPr lang="en-US" b="1" dirty="0">
                <a:effectLst/>
              </a:rPr>
              <a:t>memory-bound</a:t>
            </a:r>
            <a:r>
              <a:rPr lang="en-US" dirty="0">
                <a:effectLst/>
              </a:rPr>
              <a:t> computing jobs.</a:t>
            </a:r>
          </a:p>
          <a:p>
            <a:endParaRPr lang="en-US" dirty="0"/>
          </a:p>
        </p:txBody>
      </p:sp>
      <p:sp>
        <p:nvSpPr>
          <p:cNvPr id="4" name="Slide Number Placeholder 3">
            <a:extLst>
              <a:ext uri="{FF2B5EF4-FFF2-40B4-BE49-F238E27FC236}">
                <a16:creationId xmlns:a16="http://schemas.microsoft.com/office/drawing/2014/main" id="{05F9FBF5-BE5E-FA4B-B396-87F6D88DD212}"/>
              </a:ext>
            </a:extLst>
          </p:cNvPr>
          <p:cNvSpPr>
            <a:spLocks noGrp="1"/>
          </p:cNvSpPr>
          <p:nvPr>
            <p:ph type="sldNum" sz="quarter" idx="12"/>
          </p:nvPr>
        </p:nvSpPr>
        <p:spPr/>
        <p:txBody>
          <a:bodyPr/>
          <a:lstStyle/>
          <a:p>
            <a:fld id="{172855B8-4569-417D-AF52-D0F7148BCFF3}" type="slidenum">
              <a:rPr lang="en-US" smtClean="0"/>
              <a:t>22</a:t>
            </a:fld>
            <a:endParaRPr lang="en-US"/>
          </a:p>
        </p:txBody>
      </p:sp>
    </p:spTree>
    <p:extLst>
      <p:ext uri="{BB962C8B-B14F-4D97-AF65-F5344CB8AC3E}">
        <p14:creationId xmlns:p14="http://schemas.microsoft.com/office/powerpoint/2010/main" val="311119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5F28DF4-08D5-4BC4-84A1-C0DCA66F4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E438BC-91BA-EA44-90C1-867E4A2F0333}"/>
              </a:ext>
            </a:extLst>
          </p:cNvPr>
          <p:cNvSpPr>
            <a:spLocks noGrp="1"/>
          </p:cNvSpPr>
          <p:nvPr>
            <p:ph type="title"/>
          </p:nvPr>
        </p:nvSpPr>
        <p:spPr>
          <a:xfrm>
            <a:off x="5216627" y="609600"/>
            <a:ext cx="4162118" cy="990600"/>
          </a:xfrm>
        </p:spPr>
        <p:txBody>
          <a:bodyPr>
            <a:normAutofit fontScale="90000"/>
          </a:bodyPr>
          <a:lstStyle/>
          <a:p>
            <a:r>
              <a:rPr lang="en-US" dirty="0">
                <a:gradFill flip="none" rotWithShape="1">
                  <a:gsLst>
                    <a:gs pos="0">
                      <a:sysClr val="window" lastClr="FFFFFF"/>
                    </a:gs>
                    <a:gs pos="100000">
                      <a:sysClr val="window" lastClr="FFFFFF">
                        <a:lumMod val="65000"/>
                      </a:sysClr>
                    </a:gs>
                  </a:gsLst>
                  <a:lin ang="5580000" scaled="0"/>
                  <a:tileRect/>
                </a:gradFill>
                <a:effectLst/>
              </a:rPr>
              <a:t>Processors (CPUs) and Cores</a:t>
            </a:r>
            <a:br>
              <a:rPr lang="en-US" dirty="0">
                <a:gradFill flip="none" rotWithShape="1">
                  <a:gsLst>
                    <a:gs pos="0">
                      <a:sysClr val="window" lastClr="FFFFFF"/>
                    </a:gs>
                    <a:gs pos="100000">
                      <a:sysClr val="window" lastClr="FFFFFF">
                        <a:lumMod val="65000"/>
                      </a:sysClr>
                    </a:gs>
                  </a:gsLst>
                  <a:lin ang="5580000" scaled="0"/>
                  <a:tileRect/>
                </a:gradFill>
                <a:effectLst/>
              </a:rPr>
            </a:br>
            <a:endParaRPr lang="en-US" dirty="0">
              <a:gradFill flip="none" rotWithShape="1">
                <a:gsLst>
                  <a:gs pos="0">
                    <a:sysClr val="window" lastClr="FFFFFF"/>
                  </a:gs>
                  <a:gs pos="100000">
                    <a:sysClr val="window" lastClr="FFFFFF">
                      <a:lumMod val="65000"/>
                    </a:sysClr>
                  </a:gs>
                </a:gsLst>
                <a:lin ang="5580000" scaled="0"/>
                <a:tileRect/>
              </a:gradFill>
            </a:endParaRPr>
          </a:p>
        </p:txBody>
      </p:sp>
      <p:sp>
        <p:nvSpPr>
          <p:cNvPr id="3" name="Content Placeholder 2">
            <a:extLst>
              <a:ext uri="{FF2B5EF4-FFF2-40B4-BE49-F238E27FC236}">
                <a16:creationId xmlns:a16="http://schemas.microsoft.com/office/drawing/2014/main" id="{45F0F249-1EB0-9E43-B858-D1FA22CD6D9B}"/>
              </a:ext>
            </a:extLst>
          </p:cNvPr>
          <p:cNvSpPr>
            <a:spLocks noGrp="1"/>
          </p:cNvSpPr>
          <p:nvPr>
            <p:ph idx="1"/>
          </p:nvPr>
        </p:nvSpPr>
        <p:spPr>
          <a:xfrm>
            <a:off x="5216627" y="1676400"/>
            <a:ext cx="4162118" cy="5272132"/>
          </a:xfrm>
        </p:spPr>
        <p:txBody>
          <a:bodyPr anchor="t">
            <a:normAutofit/>
          </a:bodyPr>
          <a:lstStyle/>
          <a:p>
            <a:pPr marL="0" indent="0">
              <a:lnSpc>
                <a:spcPct val="90000"/>
              </a:lnSpc>
              <a:buNone/>
            </a:pPr>
            <a:r>
              <a:rPr lang="en-US" sz="1500" dirty="0">
                <a:solidFill>
                  <a:schemeClr val="bg2"/>
                </a:solidFill>
                <a:effectLst/>
              </a:rPr>
              <a:t>A modern CPU (Central Processing Unit) is at the heart of every computer. While traditional computers had a single CPU, modern computers can have multiple processors, which in turn can each contain multiple cores. These processors and cores are available to perform computations.</a:t>
            </a:r>
          </a:p>
          <a:p>
            <a:pPr marL="0" indent="0">
              <a:lnSpc>
                <a:spcPct val="90000"/>
              </a:lnSpc>
              <a:buNone/>
            </a:pPr>
            <a:endParaRPr lang="en-US" sz="1500" dirty="0">
              <a:solidFill>
                <a:schemeClr val="bg2"/>
              </a:solidFill>
              <a:effectLst/>
            </a:endParaRPr>
          </a:p>
          <a:p>
            <a:pPr marL="0" indent="0">
              <a:lnSpc>
                <a:spcPct val="90000"/>
              </a:lnSpc>
              <a:buNone/>
            </a:pPr>
            <a:r>
              <a:rPr lang="en-US" sz="1500" dirty="0">
                <a:solidFill>
                  <a:schemeClr val="bg2"/>
                </a:solidFill>
                <a:effectLst/>
              </a:rPr>
              <a:t>A computer with one processor may still have 4 cores (quad-core), allowing 4 computations to be executed at the same time.</a:t>
            </a:r>
          </a:p>
          <a:p>
            <a:pPr marL="0" indent="0">
              <a:lnSpc>
                <a:spcPct val="90000"/>
              </a:lnSpc>
              <a:buNone/>
            </a:pPr>
            <a:endParaRPr lang="en-US" sz="1500" dirty="0">
              <a:solidFill>
                <a:schemeClr val="bg2"/>
              </a:solidFill>
              <a:effectLst/>
            </a:endParaRPr>
          </a:p>
          <a:p>
            <a:pPr marL="0" indent="0">
              <a:lnSpc>
                <a:spcPct val="90000"/>
              </a:lnSpc>
              <a:buNone/>
            </a:pPr>
            <a:r>
              <a:rPr lang="en-US" sz="1500" dirty="0">
                <a:solidFill>
                  <a:schemeClr val="bg2"/>
                </a:solidFill>
                <a:effectLst/>
              </a:rPr>
              <a:t>In our case 8 vCPU = 8 cores </a:t>
            </a:r>
          </a:p>
          <a:p>
            <a:pPr>
              <a:lnSpc>
                <a:spcPct val="90000"/>
              </a:lnSpc>
            </a:pPr>
            <a:endParaRPr lang="en-US" sz="1500" dirty="0">
              <a:gradFill flip="none" rotWithShape="1">
                <a:gsLst>
                  <a:gs pos="0">
                    <a:sysClr val="window" lastClr="FFFFFF"/>
                  </a:gs>
                  <a:gs pos="100000">
                    <a:sysClr val="window" lastClr="FFFFFF">
                      <a:lumMod val="75000"/>
                    </a:sysClr>
                  </a:gs>
                </a:gsLst>
                <a:lin ang="5580000" scaled="0"/>
                <a:tileRect/>
              </a:gradFill>
              <a:effectLst/>
            </a:endParaRPr>
          </a:p>
          <a:p>
            <a:pPr marL="0" indent="0">
              <a:lnSpc>
                <a:spcPct val="90000"/>
              </a:lnSpc>
              <a:buNone/>
            </a:pPr>
            <a:endParaRPr lang="en-US" sz="1500" dirty="0">
              <a:gradFill flip="none" rotWithShape="1">
                <a:gsLst>
                  <a:gs pos="0">
                    <a:sysClr val="window" lastClr="FFFFFF"/>
                  </a:gs>
                  <a:gs pos="100000">
                    <a:sysClr val="window" lastClr="FFFFFF">
                      <a:lumMod val="75000"/>
                    </a:sysClr>
                  </a:gs>
                </a:gsLst>
                <a:lin ang="5580000" scaled="0"/>
                <a:tileRect/>
              </a:gradFill>
            </a:endParaRPr>
          </a:p>
        </p:txBody>
      </p:sp>
      <p:sp>
        <p:nvSpPr>
          <p:cNvPr id="73" name="Rounded Rectangle 7">
            <a:extLst>
              <a:ext uri="{FF2B5EF4-FFF2-40B4-BE49-F238E27FC236}">
                <a16:creationId xmlns:a16="http://schemas.microsoft.com/office/drawing/2014/main" id="{89AE0452-FADF-4CC9-8A9B-B5393D499F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00" y="620720"/>
            <a:ext cx="4421540"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96E9CC4-08FE-4343-9434-8554F4DEB9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2901" y="2118719"/>
            <a:ext cx="3171739" cy="199608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65C8542-B070-C44C-96C9-FA4C845C573C}"/>
              </a:ext>
            </a:extLst>
          </p:cNvPr>
          <p:cNvSpPr>
            <a:spLocks noGrp="1"/>
          </p:cNvSpPr>
          <p:nvPr>
            <p:ph type="sldNum" sz="quarter" idx="12"/>
          </p:nvPr>
        </p:nvSpPr>
        <p:spPr>
          <a:xfrm>
            <a:off x="8542634" y="5883275"/>
            <a:ext cx="447823" cy="365125"/>
          </a:xfrm>
        </p:spPr>
        <p:txBody>
          <a:bodyPr>
            <a:normAutofit/>
          </a:bodyPr>
          <a:lstStyle/>
          <a:p>
            <a:pPr>
              <a:spcAft>
                <a:spcPts val="600"/>
              </a:spcAft>
            </a:pPr>
            <a:fld id="{172855B8-4569-417D-AF52-D0F7148BCFF3}" type="slidenum">
              <a:rPr lang="en-US">
                <a:solidFill>
                  <a:srgbClr val="BFBFBF"/>
                </a:solidFill>
              </a:rPr>
              <a:pPr>
                <a:spcAft>
                  <a:spcPts val="600"/>
                </a:spcAft>
              </a:pPr>
              <a:t>23</a:t>
            </a:fld>
            <a:endParaRPr lang="en-US">
              <a:solidFill>
                <a:srgbClr val="BFBFBF"/>
              </a:solidFill>
            </a:endParaRPr>
          </a:p>
        </p:txBody>
      </p:sp>
    </p:spTree>
    <p:extLst>
      <p:ext uri="{BB962C8B-B14F-4D97-AF65-F5344CB8AC3E}">
        <p14:creationId xmlns:p14="http://schemas.microsoft.com/office/powerpoint/2010/main" val="1406049939"/>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3983D-6983-8A4F-B91D-F43F633D7685}"/>
              </a:ext>
            </a:extLst>
          </p:cNvPr>
          <p:cNvSpPr>
            <a:spLocks noGrp="1"/>
          </p:cNvSpPr>
          <p:nvPr>
            <p:ph type="title"/>
          </p:nvPr>
        </p:nvSpPr>
        <p:spPr>
          <a:xfrm>
            <a:off x="886544" y="228600"/>
            <a:ext cx="8137429" cy="685800"/>
          </a:xfrm>
        </p:spPr>
        <p:txBody>
          <a:bodyPr/>
          <a:lstStyle/>
          <a:p>
            <a:r>
              <a:rPr lang="en-US" dirty="0">
                <a:effectLst/>
              </a:rPr>
              <a:t>When </a:t>
            </a:r>
            <a:r>
              <a:rPr lang="en-US">
                <a:effectLst/>
              </a:rPr>
              <a:t>to parallelize ?</a:t>
            </a:r>
            <a:endParaRPr lang="en-US" dirty="0"/>
          </a:p>
        </p:txBody>
      </p:sp>
      <p:sp>
        <p:nvSpPr>
          <p:cNvPr id="3" name="Content Placeholder 2">
            <a:extLst>
              <a:ext uri="{FF2B5EF4-FFF2-40B4-BE49-F238E27FC236}">
                <a16:creationId xmlns:a16="http://schemas.microsoft.com/office/drawing/2014/main" id="{BEA18C1F-3F95-9B46-9006-22FC694EBE39}"/>
              </a:ext>
            </a:extLst>
          </p:cNvPr>
          <p:cNvSpPr>
            <a:spLocks noGrp="1"/>
          </p:cNvSpPr>
          <p:nvPr>
            <p:ph idx="1"/>
          </p:nvPr>
        </p:nvSpPr>
        <p:spPr>
          <a:xfrm>
            <a:off x="886544" y="914400"/>
            <a:ext cx="8137428" cy="5562600"/>
          </a:xfrm>
        </p:spPr>
        <p:txBody>
          <a:bodyPr>
            <a:normAutofit/>
          </a:bodyPr>
          <a:lstStyle/>
          <a:p>
            <a:r>
              <a:rPr lang="en-US" dirty="0">
                <a:effectLst/>
              </a:rPr>
              <a:t>in theory each added processor would linearly increase the throughput of a computation, but there is overhead that reduces that efficiency. </a:t>
            </a:r>
          </a:p>
          <a:p>
            <a:r>
              <a:rPr lang="en-US" dirty="0">
                <a:effectLst/>
              </a:rPr>
              <a:t>For example, the code and, importantly, the data need to be copied to each additional CPU, and this takes time and bandwidth. </a:t>
            </a:r>
          </a:p>
          <a:p>
            <a:r>
              <a:rPr lang="en-US" dirty="0">
                <a:effectLst/>
              </a:rPr>
              <a:t>Also, new processes and/or threads need to be created by the operating system, which also takes time. </a:t>
            </a:r>
          </a:p>
          <a:p>
            <a:r>
              <a:rPr lang="en-US" dirty="0">
                <a:effectLst/>
              </a:rPr>
              <a:t>So taking all that in account the computation could potentially take longer in parallel.</a:t>
            </a:r>
          </a:p>
          <a:p>
            <a:r>
              <a:rPr lang="en-US" dirty="0">
                <a:effectLst/>
              </a:rPr>
              <a:t>finally, not all task can be parallelized.</a:t>
            </a:r>
          </a:p>
          <a:p>
            <a:pPr marL="0" indent="0">
              <a:buNone/>
            </a:pPr>
            <a:r>
              <a:rPr lang="en-US" dirty="0">
                <a:effectLst/>
              </a:rPr>
              <a:t> </a:t>
            </a:r>
            <a:r>
              <a:rPr lang="en-US" b="1" dirty="0">
                <a:effectLst/>
              </a:rPr>
              <a:t>When you have a list of repetitive tasks, you may be able to speed it up by adding more computing power. If each task is completely independent of the others, then it is a prime candidate for executing those tasks in parallel, each on its own core.</a:t>
            </a:r>
            <a:endParaRPr lang="en-US" b="1" dirty="0"/>
          </a:p>
        </p:txBody>
      </p:sp>
      <p:sp>
        <p:nvSpPr>
          <p:cNvPr id="4" name="Slide Number Placeholder 3">
            <a:extLst>
              <a:ext uri="{FF2B5EF4-FFF2-40B4-BE49-F238E27FC236}">
                <a16:creationId xmlns:a16="http://schemas.microsoft.com/office/drawing/2014/main" id="{9BB75625-B145-9C45-8B4A-C02C5F879E78}"/>
              </a:ext>
            </a:extLst>
          </p:cNvPr>
          <p:cNvSpPr>
            <a:spLocks noGrp="1"/>
          </p:cNvSpPr>
          <p:nvPr>
            <p:ph type="sldNum" sz="quarter" idx="12"/>
          </p:nvPr>
        </p:nvSpPr>
        <p:spPr/>
        <p:txBody>
          <a:bodyPr/>
          <a:lstStyle/>
          <a:p>
            <a:fld id="{172855B8-4569-417D-AF52-D0F7148BCFF3}" type="slidenum">
              <a:rPr lang="en-US" smtClean="0"/>
              <a:t>24</a:t>
            </a:fld>
            <a:endParaRPr lang="en-US"/>
          </a:p>
        </p:txBody>
      </p:sp>
    </p:spTree>
    <p:extLst>
      <p:ext uri="{BB962C8B-B14F-4D97-AF65-F5344CB8AC3E}">
        <p14:creationId xmlns:p14="http://schemas.microsoft.com/office/powerpoint/2010/main" val="322158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035A-688E-7346-8E24-11D1E77B7B8C}"/>
              </a:ext>
            </a:extLst>
          </p:cNvPr>
          <p:cNvSpPr>
            <a:spLocks noGrp="1"/>
          </p:cNvSpPr>
          <p:nvPr>
            <p:ph type="title"/>
          </p:nvPr>
        </p:nvSpPr>
        <p:spPr/>
        <p:txBody>
          <a:bodyPr/>
          <a:lstStyle/>
          <a:p>
            <a:r>
              <a:rPr lang="en-US" dirty="0"/>
              <a:t>How to parallelize easily</a:t>
            </a:r>
          </a:p>
        </p:txBody>
      </p:sp>
      <p:sp>
        <p:nvSpPr>
          <p:cNvPr id="3" name="Content Placeholder 2">
            <a:extLst>
              <a:ext uri="{FF2B5EF4-FFF2-40B4-BE49-F238E27FC236}">
                <a16:creationId xmlns:a16="http://schemas.microsoft.com/office/drawing/2014/main" id="{DA5F10ED-395D-EB43-82F1-91FE96E0ED77}"/>
              </a:ext>
            </a:extLst>
          </p:cNvPr>
          <p:cNvSpPr>
            <a:spLocks noGrp="1"/>
          </p:cNvSpPr>
          <p:nvPr>
            <p:ph idx="1"/>
          </p:nvPr>
        </p:nvSpPr>
        <p:spPr/>
        <p:txBody>
          <a:bodyPr/>
          <a:lstStyle/>
          <a:p>
            <a:r>
              <a:rPr lang="en-US" dirty="0">
                <a:effectLst/>
              </a:rPr>
              <a:t>Use the multiple cores </a:t>
            </a:r>
            <a:r>
              <a:rPr lang="en-US" dirty="0" err="1">
                <a:effectLst/>
              </a:rPr>
              <a:t>mclapply</a:t>
            </a:r>
            <a:endParaRPr lang="en-US" dirty="0">
              <a:effectLst/>
            </a:endParaRPr>
          </a:p>
          <a:p>
            <a:r>
              <a:rPr lang="en-US" dirty="0">
                <a:effectLst/>
              </a:rPr>
              <a:t>Use multiple processors on machines using </a:t>
            </a:r>
            <a:r>
              <a:rPr lang="en-US" dirty="0" err="1">
                <a:effectLst/>
              </a:rPr>
              <a:t>makeCluster</a:t>
            </a:r>
            <a:r>
              <a:rPr lang="en-US" dirty="0">
                <a:effectLst/>
              </a:rPr>
              <a:t> and </a:t>
            </a:r>
            <a:r>
              <a:rPr lang="en-US" dirty="0" err="1">
                <a:effectLst/>
              </a:rPr>
              <a:t>clusterApply</a:t>
            </a:r>
            <a:endParaRPr lang="en-US" dirty="0">
              <a:effectLst/>
            </a:endParaRPr>
          </a:p>
          <a:p>
            <a:pPr lvl="1"/>
            <a:r>
              <a:rPr lang="en-US" dirty="0">
                <a:effectLst/>
              </a:rPr>
              <a:t>In this approach, one has to manually copy data and code to each cluster member using </a:t>
            </a:r>
            <a:r>
              <a:rPr lang="en-US" dirty="0" err="1">
                <a:effectLst/>
              </a:rPr>
              <a:t>clusterExport</a:t>
            </a:r>
            <a:endParaRPr lang="en-US" dirty="0">
              <a:effectLst/>
            </a:endParaRPr>
          </a:p>
          <a:p>
            <a:pPr lvl="1"/>
            <a:r>
              <a:rPr lang="en-US" dirty="0">
                <a:effectLst/>
              </a:rPr>
              <a:t>This is extra work, but sometimes gaining access to a large cluster is worth it</a:t>
            </a:r>
          </a:p>
          <a:p>
            <a:r>
              <a:rPr lang="en-US" dirty="0">
                <a:effectLst/>
              </a:rPr>
              <a:t>In this short course we will only illustrate using </a:t>
            </a:r>
            <a:r>
              <a:rPr lang="en-US" dirty="0" err="1">
                <a:effectLst/>
              </a:rPr>
              <a:t>mcapply</a:t>
            </a:r>
            <a:br>
              <a:rPr lang="en-US" dirty="0">
                <a:effectLst/>
              </a:rPr>
            </a:br>
            <a:endParaRPr lang="en-US" dirty="0">
              <a:effectLst/>
            </a:endParaRPr>
          </a:p>
          <a:p>
            <a:pPr marL="0" indent="0">
              <a:buNone/>
            </a:pPr>
            <a:endParaRPr lang="en-US" dirty="0"/>
          </a:p>
        </p:txBody>
      </p:sp>
      <p:sp>
        <p:nvSpPr>
          <p:cNvPr id="4" name="Slide Number Placeholder 3">
            <a:extLst>
              <a:ext uri="{FF2B5EF4-FFF2-40B4-BE49-F238E27FC236}">
                <a16:creationId xmlns:a16="http://schemas.microsoft.com/office/drawing/2014/main" id="{916D281E-2F17-D942-A030-B1467660EF59}"/>
              </a:ext>
            </a:extLst>
          </p:cNvPr>
          <p:cNvSpPr>
            <a:spLocks noGrp="1"/>
          </p:cNvSpPr>
          <p:nvPr>
            <p:ph type="sldNum" sz="quarter" idx="12"/>
          </p:nvPr>
        </p:nvSpPr>
        <p:spPr/>
        <p:txBody>
          <a:bodyPr/>
          <a:lstStyle/>
          <a:p>
            <a:fld id="{172855B8-4569-417D-AF52-D0F7148BCFF3}" type="slidenum">
              <a:rPr lang="en-US" smtClean="0"/>
              <a:t>25</a:t>
            </a:fld>
            <a:endParaRPr lang="en-US"/>
          </a:p>
        </p:txBody>
      </p:sp>
    </p:spTree>
    <p:extLst>
      <p:ext uri="{BB962C8B-B14F-4D97-AF65-F5344CB8AC3E}">
        <p14:creationId xmlns:p14="http://schemas.microsoft.com/office/powerpoint/2010/main" val="3054411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7F52C-157D-E042-84D7-C97AD570992E}"/>
              </a:ext>
            </a:extLst>
          </p:cNvPr>
          <p:cNvSpPr>
            <a:spLocks noGrp="1"/>
          </p:cNvSpPr>
          <p:nvPr>
            <p:ph type="title"/>
          </p:nvPr>
        </p:nvSpPr>
        <p:spPr/>
        <p:txBody>
          <a:bodyPr/>
          <a:lstStyle/>
          <a:p>
            <a:r>
              <a:rPr lang="en-US" dirty="0">
                <a:effectLst/>
              </a:rPr>
              <a:t>Parallelize using: </a:t>
            </a:r>
            <a:r>
              <a:rPr lang="en-US" dirty="0" err="1">
                <a:effectLst/>
              </a:rPr>
              <a:t>mclapply</a:t>
            </a:r>
            <a:br>
              <a:rPr lang="en-US" dirty="0">
                <a:effectLst/>
              </a:rPr>
            </a:br>
            <a:endParaRPr lang="en-US" dirty="0"/>
          </a:p>
        </p:txBody>
      </p:sp>
      <p:sp>
        <p:nvSpPr>
          <p:cNvPr id="3" name="Content Placeholder 2">
            <a:extLst>
              <a:ext uri="{FF2B5EF4-FFF2-40B4-BE49-F238E27FC236}">
                <a16:creationId xmlns:a16="http://schemas.microsoft.com/office/drawing/2014/main" id="{B370DC30-43A8-6946-9B26-0575E0062FBE}"/>
              </a:ext>
            </a:extLst>
          </p:cNvPr>
          <p:cNvSpPr>
            <a:spLocks noGrp="1"/>
          </p:cNvSpPr>
          <p:nvPr>
            <p:ph idx="1"/>
          </p:nvPr>
        </p:nvSpPr>
        <p:spPr/>
        <p:txBody>
          <a:bodyPr/>
          <a:lstStyle/>
          <a:p>
            <a:r>
              <a:rPr lang="en-US" dirty="0">
                <a:effectLst/>
              </a:rPr>
              <a:t>The parallel library can be used to send tasks (encoded as function calls) to each of the processing cores on your VM in parallel. T</a:t>
            </a:r>
          </a:p>
          <a:p>
            <a:r>
              <a:rPr lang="en-US" dirty="0">
                <a:effectLst/>
              </a:rPr>
              <a:t>his is done by using the </a:t>
            </a:r>
            <a:r>
              <a:rPr lang="en-US" dirty="0" err="1">
                <a:effectLst/>
              </a:rPr>
              <a:t>mclapply</a:t>
            </a:r>
            <a:r>
              <a:rPr lang="en-US" dirty="0">
                <a:effectLst/>
              </a:rPr>
              <a:t> function in the parallel library, distributes the tasks to multiple processors/cores. </a:t>
            </a:r>
          </a:p>
          <a:p>
            <a:r>
              <a:rPr lang="en-US" dirty="0" err="1">
                <a:effectLst/>
              </a:rPr>
              <a:t>mclapply</a:t>
            </a:r>
            <a:r>
              <a:rPr lang="en-US" dirty="0">
                <a:effectLst/>
              </a:rPr>
              <a:t> gathers up the responses from each of these function calls, and returns a list of responses that is the same length as the list or vector of input data (one return per input item).</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87ECA88C-9532-1841-95E1-C7C3D99E43EB}"/>
              </a:ext>
            </a:extLst>
          </p:cNvPr>
          <p:cNvSpPr>
            <a:spLocks noGrp="1"/>
          </p:cNvSpPr>
          <p:nvPr>
            <p:ph type="sldNum" sz="quarter" idx="12"/>
          </p:nvPr>
        </p:nvSpPr>
        <p:spPr/>
        <p:txBody>
          <a:bodyPr/>
          <a:lstStyle/>
          <a:p>
            <a:fld id="{172855B8-4569-417D-AF52-D0F7148BCFF3}" type="slidenum">
              <a:rPr lang="en-US" smtClean="0"/>
              <a:t>26</a:t>
            </a:fld>
            <a:endParaRPr lang="en-US"/>
          </a:p>
        </p:txBody>
      </p:sp>
    </p:spTree>
    <p:extLst>
      <p:ext uri="{BB962C8B-B14F-4D97-AF65-F5344CB8AC3E}">
        <p14:creationId xmlns:p14="http://schemas.microsoft.com/office/powerpoint/2010/main" val="950982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7E9C-C8CE-7842-8FA7-CAB2E0FA7088}"/>
              </a:ext>
            </a:extLst>
          </p:cNvPr>
          <p:cNvSpPr>
            <a:spLocks noGrp="1"/>
          </p:cNvSpPr>
          <p:nvPr>
            <p:ph type="title"/>
          </p:nvPr>
        </p:nvSpPr>
        <p:spPr>
          <a:xfrm>
            <a:off x="930371" y="596018"/>
            <a:ext cx="8137429" cy="1312480"/>
          </a:xfrm>
        </p:spPr>
        <p:txBody>
          <a:bodyPr/>
          <a:lstStyle/>
          <a:p>
            <a:r>
              <a:rPr lang="en-US" dirty="0">
                <a:effectLst/>
              </a:rPr>
              <a:t>Parallelize using: </a:t>
            </a:r>
            <a:r>
              <a:rPr lang="en-US" dirty="0" err="1">
                <a:effectLst/>
              </a:rPr>
              <a:t>mclapply</a:t>
            </a:r>
            <a:r>
              <a:rPr lang="en-US" dirty="0">
                <a:effectLst/>
              </a:rPr>
              <a:t>: example</a:t>
            </a:r>
            <a:endParaRPr lang="en-US" dirty="0"/>
          </a:p>
        </p:txBody>
      </p:sp>
      <p:sp>
        <p:nvSpPr>
          <p:cNvPr id="3" name="Content Placeholder 2">
            <a:extLst>
              <a:ext uri="{FF2B5EF4-FFF2-40B4-BE49-F238E27FC236}">
                <a16:creationId xmlns:a16="http://schemas.microsoft.com/office/drawing/2014/main" id="{1B52F15D-79E8-9B4D-9B58-719EEAE3840B}"/>
              </a:ext>
            </a:extLst>
          </p:cNvPr>
          <p:cNvSpPr>
            <a:spLocks noGrp="1"/>
          </p:cNvSpPr>
          <p:nvPr>
            <p:ph idx="1"/>
          </p:nvPr>
        </p:nvSpPr>
        <p:spPr>
          <a:xfrm>
            <a:off x="886544" y="2060898"/>
            <a:ext cx="8638456" cy="4041162"/>
          </a:xfrm>
        </p:spPr>
        <p:txBody>
          <a:bodyPr>
            <a:normAutofit fontScale="92500" lnSpcReduction="20000"/>
          </a:bodyPr>
          <a:lstStyle/>
          <a:p>
            <a:pPr marL="0" indent="0">
              <a:buNone/>
            </a:pPr>
            <a:r>
              <a:rPr lang="en-US" b="1" dirty="0">
                <a:effectLst/>
              </a:rPr>
              <a:t>library</a:t>
            </a:r>
            <a:r>
              <a:rPr lang="en-US" dirty="0">
                <a:effectLst/>
              </a:rPr>
              <a:t>(parallel)</a:t>
            </a:r>
            <a:r>
              <a:rPr lang="en-US" dirty="0"/>
              <a:t> </a:t>
            </a:r>
          </a:p>
          <a:p>
            <a:pPr marL="0" indent="0">
              <a:buNone/>
            </a:pPr>
            <a:r>
              <a:rPr lang="en-US" b="1" dirty="0">
                <a:effectLst/>
              </a:rPr>
              <a:t>library</a:t>
            </a:r>
            <a:r>
              <a:rPr lang="en-US" dirty="0">
                <a:effectLst/>
              </a:rPr>
              <a:t>(MASS)</a:t>
            </a:r>
            <a:r>
              <a:rPr lang="en-US" dirty="0"/>
              <a:t> </a:t>
            </a:r>
          </a:p>
          <a:p>
            <a:pPr marL="0" indent="0">
              <a:buNone/>
            </a:pPr>
            <a:r>
              <a:rPr lang="en-US" dirty="0">
                <a:effectLst/>
              </a:rPr>
              <a:t>starts</a:t>
            </a:r>
            <a:r>
              <a:rPr lang="en-US" dirty="0"/>
              <a:t> </a:t>
            </a:r>
            <a:r>
              <a:rPr lang="en-US" dirty="0">
                <a:effectLst/>
              </a:rPr>
              <a:t>&lt;-</a:t>
            </a:r>
            <a:r>
              <a:rPr lang="en-US" dirty="0"/>
              <a:t> </a:t>
            </a:r>
            <a:r>
              <a:rPr lang="en-US" dirty="0">
                <a:effectLst/>
              </a:rPr>
              <a:t>rep(100</a:t>
            </a:r>
            <a:r>
              <a:rPr lang="en-US" dirty="0"/>
              <a:t>, </a:t>
            </a:r>
            <a:r>
              <a:rPr lang="en-US" dirty="0">
                <a:effectLst/>
              </a:rPr>
              <a:t>40)</a:t>
            </a:r>
            <a:r>
              <a:rPr lang="en-US" dirty="0"/>
              <a:t>  # 100 parallel jobs starting</a:t>
            </a:r>
          </a:p>
          <a:p>
            <a:pPr marL="0" indent="0">
              <a:buNone/>
            </a:pPr>
            <a:r>
              <a:rPr lang="en-US" dirty="0" err="1">
                <a:effectLst/>
              </a:rPr>
              <a:t>fx</a:t>
            </a:r>
            <a:r>
              <a:rPr lang="en-US" dirty="0"/>
              <a:t> </a:t>
            </a:r>
            <a:r>
              <a:rPr lang="en-US" dirty="0">
                <a:effectLst/>
              </a:rPr>
              <a:t>&lt;-</a:t>
            </a:r>
            <a:r>
              <a:rPr lang="en-US" dirty="0"/>
              <a:t> </a:t>
            </a:r>
            <a:r>
              <a:rPr lang="en-US" b="1" dirty="0">
                <a:effectLst/>
              </a:rPr>
              <a:t>function</a:t>
            </a:r>
            <a:r>
              <a:rPr lang="en-US" dirty="0">
                <a:effectLst/>
              </a:rPr>
              <a:t>(</a:t>
            </a:r>
            <a:r>
              <a:rPr lang="en-US" dirty="0" err="1">
                <a:effectLst/>
              </a:rPr>
              <a:t>nstart</a:t>
            </a:r>
            <a:r>
              <a:rPr lang="en-US" dirty="0">
                <a:effectLst/>
              </a:rPr>
              <a:t>)</a:t>
            </a:r>
            <a:r>
              <a:rPr lang="en-US" dirty="0"/>
              <a:t> </a:t>
            </a:r>
            <a:r>
              <a:rPr lang="en-US" dirty="0" err="1">
                <a:effectLst/>
              </a:rPr>
              <a:t>kmeans</a:t>
            </a:r>
            <a:r>
              <a:rPr lang="en-US" dirty="0">
                <a:effectLst/>
              </a:rPr>
              <a:t>(Boston</a:t>
            </a:r>
            <a:r>
              <a:rPr lang="en-US" dirty="0"/>
              <a:t>, </a:t>
            </a:r>
            <a:r>
              <a:rPr lang="en-US" dirty="0">
                <a:effectLst/>
              </a:rPr>
              <a:t>4</a:t>
            </a:r>
            <a:r>
              <a:rPr lang="en-US" dirty="0"/>
              <a:t>, </a:t>
            </a:r>
            <a:r>
              <a:rPr lang="en-US" dirty="0" err="1">
                <a:effectLst/>
              </a:rPr>
              <a:t>nstart</a:t>
            </a:r>
            <a:r>
              <a:rPr lang="en-US" dirty="0">
                <a:effectLst/>
              </a:rPr>
              <a:t>=</a:t>
            </a:r>
            <a:r>
              <a:rPr lang="en-US" dirty="0" err="1">
                <a:effectLst/>
              </a:rPr>
              <a:t>nstart</a:t>
            </a:r>
            <a:r>
              <a:rPr lang="en-US" dirty="0">
                <a:effectLst/>
              </a:rPr>
              <a:t>)</a:t>
            </a:r>
            <a:r>
              <a:rPr lang="en-US" dirty="0"/>
              <a:t> # </a:t>
            </a:r>
            <a:r>
              <a:rPr lang="en-US" dirty="0" err="1"/>
              <a:t>kmeans</a:t>
            </a:r>
            <a:r>
              <a:rPr lang="en-US" dirty="0"/>
              <a:t> with each 100 starting values</a:t>
            </a:r>
          </a:p>
          <a:p>
            <a:pPr marL="0" indent="0">
              <a:buNone/>
            </a:pPr>
            <a:r>
              <a:rPr lang="en-US" dirty="0" err="1">
                <a:effectLst/>
              </a:rPr>
              <a:t>numCores</a:t>
            </a:r>
            <a:r>
              <a:rPr lang="en-US" dirty="0"/>
              <a:t> </a:t>
            </a:r>
            <a:r>
              <a:rPr lang="en-US" dirty="0">
                <a:effectLst/>
              </a:rPr>
              <a:t>&lt;-</a:t>
            </a:r>
            <a:r>
              <a:rPr lang="en-US" dirty="0"/>
              <a:t> </a:t>
            </a:r>
            <a:r>
              <a:rPr lang="en-US" dirty="0" err="1">
                <a:effectLst/>
              </a:rPr>
              <a:t>detectCores</a:t>
            </a:r>
            <a:r>
              <a:rPr lang="en-US" dirty="0">
                <a:effectLst/>
              </a:rPr>
              <a:t>()</a:t>
            </a:r>
            <a:r>
              <a:rPr lang="en-US" dirty="0"/>
              <a:t> # finding out number of cores available</a:t>
            </a:r>
          </a:p>
          <a:p>
            <a:pPr marL="0" indent="0">
              <a:buNone/>
            </a:pPr>
            <a:r>
              <a:rPr lang="en-US" dirty="0" err="1">
                <a:effectLst/>
              </a:rPr>
              <a:t>numCores</a:t>
            </a:r>
            <a:endParaRPr lang="en-US" dirty="0">
              <a:effectLst/>
            </a:endParaRPr>
          </a:p>
          <a:p>
            <a:pPr marL="0" indent="0">
              <a:buNone/>
            </a:pPr>
            <a:r>
              <a:rPr lang="en-US" dirty="0" err="1">
                <a:effectLst/>
              </a:rPr>
              <a:t>system.time</a:t>
            </a:r>
            <a:r>
              <a:rPr lang="en-US" dirty="0">
                <a:effectLst/>
              </a:rPr>
              <a:t>(</a:t>
            </a:r>
            <a:r>
              <a:rPr lang="en-US" dirty="0"/>
              <a:t> </a:t>
            </a:r>
            <a:r>
              <a:rPr lang="en-US" dirty="0">
                <a:effectLst/>
              </a:rPr>
              <a:t>results</a:t>
            </a:r>
            <a:r>
              <a:rPr lang="en-US" dirty="0"/>
              <a:t> </a:t>
            </a:r>
            <a:r>
              <a:rPr lang="en-US" dirty="0">
                <a:effectLst/>
              </a:rPr>
              <a:t>&lt;-</a:t>
            </a:r>
            <a:r>
              <a:rPr lang="en-US" dirty="0"/>
              <a:t> </a:t>
            </a:r>
            <a:r>
              <a:rPr lang="en-US" dirty="0" err="1">
                <a:effectLst/>
              </a:rPr>
              <a:t>lapply</a:t>
            </a:r>
            <a:r>
              <a:rPr lang="en-US" dirty="0">
                <a:effectLst/>
              </a:rPr>
              <a:t>(starts</a:t>
            </a:r>
            <a:r>
              <a:rPr lang="en-US" dirty="0"/>
              <a:t>, </a:t>
            </a:r>
            <a:r>
              <a:rPr lang="en-US" dirty="0" err="1">
                <a:effectLst/>
              </a:rPr>
              <a:t>fx</a:t>
            </a:r>
            <a:r>
              <a:rPr lang="en-US" dirty="0">
                <a:effectLst/>
              </a:rPr>
              <a:t>)</a:t>
            </a:r>
            <a:r>
              <a:rPr lang="en-US" dirty="0"/>
              <a:t> </a:t>
            </a:r>
            <a:r>
              <a:rPr lang="en-US" dirty="0">
                <a:effectLst/>
              </a:rPr>
              <a:t>) # one core</a:t>
            </a:r>
          </a:p>
          <a:p>
            <a:pPr marL="0" indent="0">
              <a:buNone/>
            </a:pPr>
            <a:r>
              <a:rPr lang="en-US" dirty="0" err="1">
                <a:effectLst/>
              </a:rPr>
              <a:t>system.time</a:t>
            </a:r>
            <a:r>
              <a:rPr lang="en-US" dirty="0">
                <a:effectLst/>
              </a:rPr>
              <a:t>(</a:t>
            </a:r>
            <a:r>
              <a:rPr lang="en-US" dirty="0"/>
              <a:t> </a:t>
            </a:r>
            <a:r>
              <a:rPr lang="en-US" dirty="0">
                <a:effectLst/>
              </a:rPr>
              <a:t>results</a:t>
            </a:r>
            <a:r>
              <a:rPr lang="en-US" dirty="0"/>
              <a:t> </a:t>
            </a:r>
            <a:r>
              <a:rPr lang="en-US" dirty="0">
                <a:effectLst/>
              </a:rPr>
              <a:t>&lt;-</a:t>
            </a:r>
            <a:r>
              <a:rPr lang="en-US" dirty="0"/>
              <a:t> </a:t>
            </a:r>
            <a:r>
              <a:rPr lang="en-US" dirty="0" err="1">
                <a:effectLst/>
              </a:rPr>
              <a:t>mclapply</a:t>
            </a:r>
            <a:r>
              <a:rPr lang="en-US" dirty="0">
                <a:effectLst/>
              </a:rPr>
              <a:t>(starts</a:t>
            </a:r>
            <a:r>
              <a:rPr lang="en-US" dirty="0"/>
              <a:t>, </a:t>
            </a:r>
            <a:r>
              <a:rPr lang="en-US" dirty="0" err="1">
                <a:effectLst/>
              </a:rPr>
              <a:t>fx</a:t>
            </a:r>
            <a:r>
              <a:rPr lang="en-US" dirty="0"/>
              <a:t>, </a:t>
            </a:r>
            <a:r>
              <a:rPr lang="en-US" dirty="0" err="1">
                <a:effectLst/>
              </a:rPr>
              <a:t>mc.cores</a:t>
            </a:r>
            <a:r>
              <a:rPr lang="en-US" dirty="0"/>
              <a:t> </a:t>
            </a:r>
            <a:r>
              <a:rPr lang="en-US" dirty="0">
                <a:effectLst/>
              </a:rPr>
              <a:t>=</a:t>
            </a:r>
            <a:r>
              <a:rPr lang="en-US" dirty="0"/>
              <a:t> </a:t>
            </a:r>
            <a:r>
              <a:rPr lang="en-US" dirty="0" err="1">
                <a:effectLst/>
              </a:rPr>
              <a:t>numCores</a:t>
            </a:r>
            <a:r>
              <a:rPr lang="en-US" dirty="0">
                <a:effectLst/>
              </a:rPr>
              <a:t>)</a:t>
            </a:r>
            <a:r>
              <a:rPr lang="en-US" dirty="0"/>
              <a:t> </a:t>
            </a:r>
            <a:r>
              <a:rPr lang="en-US" dirty="0">
                <a:effectLst/>
              </a:rPr>
              <a:t>) # multi core</a:t>
            </a:r>
          </a:p>
          <a:p>
            <a:pPr fontAlgn="base"/>
            <a:r>
              <a:rPr lang="en-US" dirty="0">
                <a:effectLst/>
              </a:rPr>
              <a:t>Note: the elapsed time is the time charged to the vCPU(s) for the expression.</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A3DC8A15-54E8-7A49-A681-510476DB58A2}"/>
              </a:ext>
            </a:extLst>
          </p:cNvPr>
          <p:cNvSpPr>
            <a:spLocks noGrp="1"/>
          </p:cNvSpPr>
          <p:nvPr>
            <p:ph type="sldNum" sz="quarter" idx="12"/>
          </p:nvPr>
        </p:nvSpPr>
        <p:spPr/>
        <p:txBody>
          <a:bodyPr/>
          <a:lstStyle/>
          <a:p>
            <a:fld id="{172855B8-4569-417D-AF52-D0F7148BCFF3}" type="slidenum">
              <a:rPr lang="en-US" smtClean="0"/>
              <a:t>27</a:t>
            </a:fld>
            <a:endParaRPr lang="en-US"/>
          </a:p>
        </p:txBody>
      </p:sp>
    </p:spTree>
    <p:extLst>
      <p:ext uri="{BB962C8B-B14F-4D97-AF65-F5344CB8AC3E}">
        <p14:creationId xmlns:p14="http://schemas.microsoft.com/office/powerpoint/2010/main" val="1436137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0B5A2-97CE-0E48-A82E-CD287EAD01E5}"/>
              </a:ext>
            </a:extLst>
          </p:cNvPr>
          <p:cNvSpPr>
            <a:spLocks noGrp="1"/>
          </p:cNvSpPr>
          <p:nvPr>
            <p:ph type="title"/>
          </p:nvPr>
        </p:nvSpPr>
        <p:spPr/>
        <p:txBody>
          <a:bodyPr/>
          <a:lstStyle/>
          <a:p>
            <a:r>
              <a:rPr lang="en-US" dirty="0">
                <a:effectLst/>
              </a:rPr>
              <a:t>Parallelize using: </a:t>
            </a:r>
            <a:r>
              <a:rPr lang="en-US" dirty="0" err="1">
                <a:effectLst/>
              </a:rPr>
              <a:t>mclapply</a:t>
            </a:r>
            <a:r>
              <a:rPr lang="en-US" dirty="0">
                <a:effectLst/>
              </a:rPr>
              <a:t>: another example</a:t>
            </a:r>
            <a:endParaRPr lang="en-US" dirty="0"/>
          </a:p>
        </p:txBody>
      </p:sp>
      <p:sp>
        <p:nvSpPr>
          <p:cNvPr id="3" name="Content Placeholder 2">
            <a:extLst>
              <a:ext uri="{FF2B5EF4-FFF2-40B4-BE49-F238E27FC236}">
                <a16:creationId xmlns:a16="http://schemas.microsoft.com/office/drawing/2014/main" id="{B20FBD80-A70A-8847-9C66-306B860F1513}"/>
              </a:ext>
            </a:extLst>
          </p:cNvPr>
          <p:cNvSpPr>
            <a:spLocks noGrp="1"/>
          </p:cNvSpPr>
          <p:nvPr>
            <p:ph idx="1"/>
          </p:nvPr>
        </p:nvSpPr>
        <p:spPr>
          <a:xfrm>
            <a:off x="381000" y="1828800"/>
            <a:ext cx="9220200" cy="4273260"/>
          </a:xfrm>
        </p:spPr>
        <p:txBody>
          <a:bodyPr>
            <a:normAutofit/>
          </a:bodyPr>
          <a:lstStyle/>
          <a:p>
            <a:pPr marL="0" indent="0">
              <a:buNone/>
            </a:pPr>
            <a:r>
              <a:rPr lang="en-US" sz="2000" dirty="0">
                <a:effectLst/>
              </a:rPr>
              <a:t>Lets use sample with replacement to do a bootstrap analysis. In this case, we select </a:t>
            </a:r>
            <a:r>
              <a:rPr lang="en-US" sz="2000" dirty="0" err="1"/>
              <a:t>Sepal.Length</a:t>
            </a:r>
            <a:r>
              <a:rPr lang="en-US" sz="2000" dirty="0">
                <a:effectLst/>
              </a:rPr>
              <a:t> and </a:t>
            </a:r>
            <a:r>
              <a:rPr lang="en-US" sz="2000" dirty="0"/>
              <a:t>Species</a:t>
            </a:r>
            <a:r>
              <a:rPr lang="en-US" sz="2000" dirty="0">
                <a:effectLst/>
              </a:rPr>
              <a:t> from the </a:t>
            </a:r>
            <a:r>
              <a:rPr lang="en-US" sz="2000" dirty="0"/>
              <a:t>iris</a:t>
            </a:r>
            <a:r>
              <a:rPr lang="en-US" sz="2000" dirty="0">
                <a:effectLst/>
              </a:rPr>
              <a:t> dataset, subset it to 100 observations, and then iterate across 10,000 trials, each time resampling the observations with replacement. We then run a logistic regression fitting species as a function of </a:t>
            </a:r>
            <a:r>
              <a:rPr lang="en-US" sz="2000" dirty="0" err="1">
                <a:effectLst/>
              </a:rPr>
              <a:t>Sepal.length</a:t>
            </a:r>
            <a:r>
              <a:rPr lang="en-US" sz="2000" dirty="0">
                <a:effectLst/>
              </a:rPr>
              <a:t>, and record the coefficients for each trial to be returned.</a:t>
            </a:r>
            <a:endParaRPr lang="en-US" sz="2000" dirty="0"/>
          </a:p>
        </p:txBody>
      </p:sp>
      <p:sp>
        <p:nvSpPr>
          <p:cNvPr id="4" name="Slide Number Placeholder 3">
            <a:extLst>
              <a:ext uri="{FF2B5EF4-FFF2-40B4-BE49-F238E27FC236}">
                <a16:creationId xmlns:a16="http://schemas.microsoft.com/office/drawing/2014/main" id="{DED0A1E8-B83C-9840-942E-98D2A9FB1DA1}"/>
              </a:ext>
            </a:extLst>
          </p:cNvPr>
          <p:cNvSpPr>
            <a:spLocks noGrp="1"/>
          </p:cNvSpPr>
          <p:nvPr>
            <p:ph type="sldNum" sz="quarter" idx="12"/>
          </p:nvPr>
        </p:nvSpPr>
        <p:spPr/>
        <p:txBody>
          <a:bodyPr/>
          <a:lstStyle/>
          <a:p>
            <a:fld id="{172855B8-4569-417D-AF52-D0F7148BCFF3}" type="slidenum">
              <a:rPr lang="en-US" smtClean="0"/>
              <a:t>28</a:t>
            </a:fld>
            <a:endParaRPr lang="en-US"/>
          </a:p>
        </p:txBody>
      </p:sp>
    </p:spTree>
    <p:extLst>
      <p:ext uri="{BB962C8B-B14F-4D97-AF65-F5344CB8AC3E}">
        <p14:creationId xmlns:p14="http://schemas.microsoft.com/office/powerpoint/2010/main" val="806128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0B5A2-97CE-0E48-A82E-CD287EAD01E5}"/>
              </a:ext>
            </a:extLst>
          </p:cNvPr>
          <p:cNvSpPr>
            <a:spLocks noGrp="1"/>
          </p:cNvSpPr>
          <p:nvPr>
            <p:ph type="title"/>
          </p:nvPr>
        </p:nvSpPr>
        <p:spPr/>
        <p:txBody>
          <a:bodyPr/>
          <a:lstStyle/>
          <a:p>
            <a:r>
              <a:rPr lang="en-US" dirty="0">
                <a:effectLst/>
              </a:rPr>
              <a:t>Parallelize using: </a:t>
            </a:r>
            <a:r>
              <a:rPr lang="en-US" dirty="0" err="1">
                <a:effectLst/>
              </a:rPr>
              <a:t>mclapply</a:t>
            </a:r>
            <a:r>
              <a:rPr lang="en-US" dirty="0">
                <a:effectLst/>
              </a:rPr>
              <a:t>: another example</a:t>
            </a:r>
            <a:endParaRPr lang="en-US" dirty="0"/>
          </a:p>
        </p:txBody>
      </p:sp>
      <p:sp>
        <p:nvSpPr>
          <p:cNvPr id="3" name="Content Placeholder 2">
            <a:extLst>
              <a:ext uri="{FF2B5EF4-FFF2-40B4-BE49-F238E27FC236}">
                <a16:creationId xmlns:a16="http://schemas.microsoft.com/office/drawing/2014/main" id="{B20FBD80-A70A-8847-9C66-306B860F1513}"/>
              </a:ext>
            </a:extLst>
          </p:cNvPr>
          <p:cNvSpPr>
            <a:spLocks noGrp="1"/>
          </p:cNvSpPr>
          <p:nvPr>
            <p:ph idx="1"/>
          </p:nvPr>
        </p:nvSpPr>
        <p:spPr>
          <a:xfrm>
            <a:off x="381000" y="2060898"/>
            <a:ext cx="9220200" cy="4041162"/>
          </a:xfrm>
        </p:spPr>
        <p:txBody>
          <a:bodyPr>
            <a:normAutofit/>
          </a:bodyPr>
          <a:lstStyle/>
          <a:p>
            <a:pPr marL="0" indent="0">
              <a:buNone/>
            </a:pPr>
            <a:r>
              <a:rPr lang="en-US" dirty="0">
                <a:effectLst/>
              </a:rPr>
              <a:t>x</a:t>
            </a:r>
            <a:r>
              <a:rPr lang="en-US" dirty="0"/>
              <a:t> </a:t>
            </a:r>
            <a:r>
              <a:rPr lang="en-US" dirty="0">
                <a:effectLst/>
              </a:rPr>
              <a:t>&lt;-</a:t>
            </a:r>
            <a:r>
              <a:rPr lang="en-US" dirty="0"/>
              <a:t> </a:t>
            </a:r>
            <a:r>
              <a:rPr lang="en-US" dirty="0">
                <a:effectLst/>
              </a:rPr>
              <a:t>iris[which(iris[</a:t>
            </a:r>
            <a:r>
              <a:rPr lang="en-US" dirty="0"/>
              <a:t>,</a:t>
            </a:r>
            <a:r>
              <a:rPr lang="en-US" dirty="0">
                <a:effectLst/>
              </a:rPr>
              <a:t>5]</a:t>
            </a:r>
            <a:r>
              <a:rPr lang="en-US" dirty="0"/>
              <a:t> </a:t>
            </a:r>
            <a:r>
              <a:rPr lang="en-US" dirty="0">
                <a:effectLst/>
              </a:rPr>
              <a:t>!=</a:t>
            </a:r>
            <a:r>
              <a:rPr lang="en-US" dirty="0"/>
              <a:t> </a:t>
            </a:r>
            <a:r>
              <a:rPr lang="en-US" dirty="0">
                <a:effectLst/>
              </a:rPr>
              <a:t>"</a:t>
            </a:r>
            <a:r>
              <a:rPr lang="en-US" dirty="0" err="1">
                <a:effectLst/>
              </a:rPr>
              <a:t>setosa</a:t>
            </a:r>
            <a:r>
              <a:rPr lang="en-US" dirty="0">
                <a:effectLst/>
              </a:rPr>
              <a:t>")</a:t>
            </a:r>
            <a:r>
              <a:rPr lang="en-US" dirty="0"/>
              <a:t>, </a:t>
            </a:r>
            <a:r>
              <a:rPr lang="en-US" dirty="0">
                <a:effectLst/>
              </a:rPr>
              <a:t>c(1</a:t>
            </a:r>
            <a:r>
              <a:rPr lang="en-US" dirty="0"/>
              <a:t>,</a:t>
            </a:r>
            <a:r>
              <a:rPr lang="en-US" dirty="0">
                <a:effectLst/>
              </a:rPr>
              <a:t>5)]</a:t>
            </a:r>
            <a:r>
              <a:rPr lang="en-US" dirty="0"/>
              <a:t> </a:t>
            </a:r>
          </a:p>
          <a:p>
            <a:pPr marL="0" indent="0">
              <a:buNone/>
            </a:pPr>
            <a:r>
              <a:rPr lang="en-US" dirty="0">
                <a:effectLst/>
              </a:rPr>
              <a:t>trials</a:t>
            </a:r>
            <a:r>
              <a:rPr lang="en-US" dirty="0"/>
              <a:t> </a:t>
            </a:r>
            <a:r>
              <a:rPr lang="en-US" dirty="0">
                <a:effectLst/>
              </a:rPr>
              <a:t>&lt;-</a:t>
            </a:r>
            <a:r>
              <a:rPr lang="en-US" dirty="0"/>
              <a:t> </a:t>
            </a:r>
            <a:r>
              <a:rPr lang="en-US" dirty="0">
                <a:effectLst/>
              </a:rPr>
              <a:t>seq(1</a:t>
            </a:r>
            <a:r>
              <a:rPr lang="en-US" dirty="0"/>
              <a:t>, </a:t>
            </a:r>
            <a:r>
              <a:rPr lang="en-US" dirty="0">
                <a:effectLst/>
              </a:rPr>
              <a:t>10000)</a:t>
            </a:r>
            <a:r>
              <a:rPr lang="en-US" dirty="0"/>
              <a:t> </a:t>
            </a:r>
          </a:p>
          <a:p>
            <a:pPr marL="0" indent="0">
              <a:buNone/>
            </a:pPr>
            <a:r>
              <a:rPr lang="en-US" dirty="0" err="1">
                <a:effectLst/>
              </a:rPr>
              <a:t>boot_fx</a:t>
            </a:r>
            <a:r>
              <a:rPr lang="en-US" dirty="0"/>
              <a:t> </a:t>
            </a:r>
            <a:r>
              <a:rPr lang="en-US" dirty="0">
                <a:effectLst/>
              </a:rPr>
              <a:t>&lt;-</a:t>
            </a:r>
            <a:r>
              <a:rPr lang="en-US" dirty="0"/>
              <a:t> </a:t>
            </a:r>
            <a:r>
              <a:rPr lang="en-US" dirty="0">
                <a:effectLst/>
              </a:rPr>
              <a:t>function(trial)</a:t>
            </a:r>
            <a:r>
              <a:rPr lang="en-US" dirty="0"/>
              <a:t> </a:t>
            </a:r>
            <a:r>
              <a:rPr lang="en-US" dirty="0">
                <a:effectLst/>
              </a:rPr>
              <a:t>{</a:t>
            </a:r>
            <a:r>
              <a:rPr lang="en-US" dirty="0"/>
              <a:t> </a:t>
            </a:r>
          </a:p>
          <a:p>
            <a:pPr marL="0" indent="0">
              <a:buNone/>
            </a:pPr>
            <a:r>
              <a:rPr lang="en-US" dirty="0" err="1">
                <a:effectLst/>
              </a:rPr>
              <a:t>ind</a:t>
            </a:r>
            <a:r>
              <a:rPr lang="en-US" dirty="0"/>
              <a:t> </a:t>
            </a:r>
            <a:r>
              <a:rPr lang="en-US" dirty="0">
                <a:effectLst/>
              </a:rPr>
              <a:t>&lt;-</a:t>
            </a:r>
            <a:r>
              <a:rPr lang="en-US" dirty="0"/>
              <a:t> </a:t>
            </a:r>
            <a:r>
              <a:rPr lang="en-US" dirty="0">
                <a:effectLst/>
              </a:rPr>
              <a:t>sample(100</a:t>
            </a:r>
            <a:r>
              <a:rPr lang="en-US" dirty="0"/>
              <a:t>, </a:t>
            </a:r>
            <a:r>
              <a:rPr lang="en-US" dirty="0">
                <a:effectLst/>
              </a:rPr>
              <a:t>100</a:t>
            </a:r>
            <a:r>
              <a:rPr lang="en-US" dirty="0"/>
              <a:t>, </a:t>
            </a:r>
            <a:r>
              <a:rPr lang="en-US" dirty="0">
                <a:effectLst/>
              </a:rPr>
              <a:t>replace=TRUE)</a:t>
            </a:r>
            <a:r>
              <a:rPr lang="en-US" dirty="0"/>
              <a:t> </a:t>
            </a:r>
          </a:p>
          <a:p>
            <a:pPr marL="0" indent="0">
              <a:buNone/>
            </a:pPr>
            <a:r>
              <a:rPr lang="en-US" dirty="0">
                <a:effectLst/>
              </a:rPr>
              <a:t>result1</a:t>
            </a:r>
            <a:r>
              <a:rPr lang="en-US" dirty="0"/>
              <a:t> </a:t>
            </a:r>
            <a:r>
              <a:rPr lang="en-US" dirty="0">
                <a:effectLst/>
              </a:rPr>
              <a:t>&lt;-</a:t>
            </a:r>
            <a:r>
              <a:rPr lang="en-US" dirty="0"/>
              <a:t> </a:t>
            </a:r>
            <a:r>
              <a:rPr lang="en-US" dirty="0" err="1">
                <a:effectLst/>
              </a:rPr>
              <a:t>glm</a:t>
            </a:r>
            <a:r>
              <a:rPr lang="en-US" dirty="0">
                <a:effectLst/>
              </a:rPr>
              <a:t>(x[ind</a:t>
            </a:r>
            <a:r>
              <a:rPr lang="en-US" dirty="0"/>
              <a:t>,</a:t>
            </a:r>
            <a:r>
              <a:rPr lang="en-US" dirty="0">
                <a:effectLst/>
              </a:rPr>
              <a:t>2]~x[ind</a:t>
            </a:r>
            <a:r>
              <a:rPr lang="en-US" dirty="0"/>
              <a:t>,</a:t>
            </a:r>
            <a:r>
              <a:rPr lang="en-US" dirty="0">
                <a:effectLst/>
              </a:rPr>
              <a:t>1]</a:t>
            </a:r>
            <a:r>
              <a:rPr lang="en-US" dirty="0"/>
              <a:t>, </a:t>
            </a:r>
            <a:r>
              <a:rPr lang="en-US" dirty="0">
                <a:effectLst/>
              </a:rPr>
              <a:t>family=binomial(logit))</a:t>
            </a:r>
            <a:r>
              <a:rPr lang="en-US" dirty="0"/>
              <a:t> </a:t>
            </a:r>
          </a:p>
          <a:p>
            <a:pPr marL="0" indent="0">
              <a:buNone/>
            </a:pPr>
            <a:r>
              <a:rPr lang="en-US" dirty="0">
                <a:effectLst/>
              </a:rPr>
              <a:t>r</a:t>
            </a:r>
            <a:r>
              <a:rPr lang="en-US" dirty="0"/>
              <a:t> </a:t>
            </a:r>
            <a:r>
              <a:rPr lang="en-US" dirty="0">
                <a:effectLst/>
              </a:rPr>
              <a:t>&lt;-</a:t>
            </a:r>
            <a:r>
              <a:rPr lang="en-US" dirty="0"/>
              <a:t> </a:t>
            </a:r>
            <a:r>
              <a:rPr lang="en-US" dirty="0">
                <a:effectLst/>
              </a:rPr>
              <a:t>coefficients(result1)</a:t>
            </a:r>
            <a:r>
              <a:rPr lang="en-US" dirty="0"/>
              <a:t> </a:t>
            </a:r>
          </a:p>
          <a:p>
            <a:pPr marL="0" indent="0">
              <a:buNone/>
            </a:pPr>
            <a:r>
              <a:rPr lang="en-US" dirty="0">
                <a:effectLst/>
              </a:rPr>
              <a:t>res</a:t>
            </a:r>
            <a:r>
              <a:rPr lang="en-US" dirty="0"/>
              <a:t> </a:t>
            </a:r>
            <a:r>
              <a:rPr lang="en-US" dirty="0">
                <a:effectLst/>
              </a:rPr>
              <a:t>&lt;-</a:t>
            </a:r>
            <a:r>
              <a:rPr lang="en-US" dirty="0"/>
              <a:t> </a:t>
            </a:r>
            <a:r>
              <a:rPr lang="en-US" dirty="0" err="1">
                <a:effectLst/>
              </a:rPr>
              <a:t>rbind</a:t>
            </a:r>
            <a:r>
              <a:rPr lang="en-US" dirty="0">
                <a:effectLst/>
              </a:rPr>
              <a:t>(</a:t>
            </a:r>
            <a:r>
              <a:rPr lang="en-US" dirty="0" err="1">
                <a:effectLst/>
              </a:rPr>
              <a:t>data.frame</a:t>
            </a:r>
            <a:r>
              <a:rPr lang="en-US" dirty="0">
                <a:effectLst/>
              </a:rPr>
              <a:t>()</a:t>
            </a:r>
            <a:r>
              <a:rPr lang="en-US" dirty="0"/>
              <a:t>, </a:t>
            </a:r>
            <a:r>
              <a:rPr lang="en-US" dirty="0">
                <a:effectLst/>
              </a:rPr>
              <a:t>r)</a:t>
            </a:r>
            <a:r>
              <a:rPr lang="en-US" dirty="0"/>
              <a:t> </a:t>
            </a:r>
          </a:p>
          <a:p>
            <a:pPr marL="0" indent="0">
              <a:buNone/>
            </a:pPr>
            <a:r>
              <a:rPr lang="en-US" dirty="0">
                <a:effectLst/>
              </a:rPr>
              <a:t>}</a:t>
            </a:r>
            <a:r>
              <a:rPr lang="en-US" dirty="0"/>
              <a:t> </a:t>
            </a:r>
          </a:p>
          <a:p>
            <a:pPr marL="0" indent="0">
              <a:buNone/>
            </a:pPr>
            <a:r>
              <a:rPr lang="en-US" dirty="0" err="1">
                <a:effectLst/>
              </a:rPr>
              <a:t>system.time</a:t>
            </a:r>
            <a:r>
              <a:rPr lang="en-US" dirty="0">
                <a:effectLst/>
              </a:rPr>
              <a:t>({</a:t>
            </a:r>
            <a:r>
              <a:rPr lang="en-US" dirty="0"/>
              <a:t> </a:t>
            </a:r>
            <a:r>
              <a:rPr lang="en-US" dirty="0">
                <a:effectLst/>
              </a:rPr>
              <a:t>results</a:t>
            </a:r>
            <a:r>
              <a:rPr lang="en-US" dirty="0"/>
              <a:t> </a:t>
            </a:r>
            <a:r>
              <a:rPr lang="en-US" dirty="0">
                <a:effectLst/>
              </a:rPr>
              <a:t>&lt;-</a:t>
            </a:r>
            <a:r>
              <a:rPr lang="en-US" dirty="0"/>
              <a:t> </a:t>
            </a:r>
            <a:r>
              <a:rPr lang="en-US" dirty="0" err="1">
                <a:effectLst/>
              </a:rPr>
              <a:t>lapply</a:t>
            </a:r>
            <a:r>
              <a:rPr lang="en-US" dirty="0">
                <a:effectLst/>
              </a:rPr>
              <a:t>(trials</a:t>
            </a:r>
            <a:r>
              <a:rPr lang="en-US" dirty="0"/>
              <a:t>, </a:t>
            </a:r>
            <a:r>
              <a:rPr lang="en-US" dirty="0" err="1">
                <a:effectLst/>
              </a:rPr>
              <a:t>boot_fx</a:t>
            </a:r>
            <a:r>
              <a:rPr lang="en-US" dirty="0">
                <a:effectLst/>
              </a:rPr>
              <a:t>)</a:t>
            </a:r>
            <a:r>
              <a:rPr lang="en-US" dirty="0"/>
              <a:t> </a:t>
            </a:r>
            <a:r>
              <a:rPr lang="en-US" dirty="0">
                <a:effectLst/>
              </a:rPr>
              <a:t>}) # single core</a:t>
            </a:r>
          </a:p>
          <a:p>
            <a:pPr marL="0" indent="0">
              <a:buNone/>
            </a:pPr>
            <a:r>
              <a:rPr lang="en-US" dirty="0" err="1">
                <a:effectLst/>
              </a:rPr>
              <a:t>system.time</a:t>
            </a:r>
            <a:r>
              <a:rPr lang="en-US" dirty="0">
                <a:effectLst/>
              </a:rPr>
              <a:t>({</a:t>
            </a:r>
            <a:r>
              <a:rPr lang="en-US" dirty="0"/>
              <a:t> </a:t>
            </a:r>
            <a:r>
              <a:rPr lang="en-US" dirty="0">
                <a:effectLst/>
              </a:rPr>
              <a:t>results</a:t>
            </a:r>
            <a:r>
              <a:rPr lang="en-US" dirty="0"/>
              <a:t> </a:t>
            </a:r>
            <a:r>
              <a:rPr lang="en-US" dirty="0">
                <a:effectLst/>
              </a:rPr>
              <a:t>&lt;-</a:t>
            </a:r>
            <a:r>
              <a:rPr lang="en-US" dirty="0"/>
              <a:t> </a:t>
            </a:r>
            <a:r>
              <a:rPr lang="en-US" dirty="0" err="1">
                <a:effectLst/>
              </a:rPr>
              <a:t>mclapply</a:t>
            </a:r>
            <a:r>
              <a:rPr lang="en-US" dirty="0">
                <a:effectLst/>
              </a:rPr>
              <a:t>(trials</a:t>
            </a:r>
            <a:r>
              <a:rPr lang="en-US" dirty="0"/>
              <a:t>, </a:t>
            </a:r>
            <a:r>
              <a:rPr lang="en-US" dirty="0" err="1">
                <a:effectLst/>
              </a:rPr>
              <a:t>boot_fx</a:t>
            </a:r>
            <a:r>
              <a:rPr lang="en-US" dirty="0"/>
              <a:t>, </a:t>
            </a:r>
            <a:r>
              <a:rPr lang="en-US" dirty="0" err="1">
                <a:effectLst/>
              </a:rPr>
              <a:t>mc.cores</a:t>
            </a:r>
            <a:r>
              <a:rPr lang="en-US" dirty="0"/>
              <a:t> </a:t>
            </a:r>
            <a:r>
              <a:rPr lang="en-US" dirty="0">
                <a:effectLst/>
              </a:rPr>
              <a:t>=</a:t>
            </a:r>
            <a:r>
              <a:rPr lang="en-US" dirty="0"/>
              <a:t> </a:t>
            </a:r>
            <a:r>
              <a:rPr lang="en-US" dirty="0" err="1">
                <a:effectLst/>
              </a:rPr>
              <a:t>numCores</a:t>
            </a:r>
            <a:r>
              <a:rPr lang="en-US" dirty="0">
                <a:effectLst/>
              </a:rPr>
              <a:t>)</a:t>
            </a:r>
            <a:r>
              <a:rPr lang="en-US" dirty="0"/>
              <a:t> </a:t>
            </a:r>
            <a:r>
              <a:rPr lang="en-US" dirty="0">
                <a:effectLst/>
              </a:rPr>
              <a:t>}) # multi-core</a:t>
            </a:r>
            <a:endParaRPr lang="en-US" dirty="0"/>
          </a:p>
        </p:txBody>
      </p:sp>
      <p:sp>
        <p:nvSpPr>
          <p:cNvPr id="4" name="Slide Number Placeholder 3">
            <a:extLst>
              <a:ext uri="{FF2B5EF4-FFF2-40B4-BE49-F238E27FC236}">
                <a16:creationId xmlns:a16="http://schemas.microsoft.com/office/drawing/2014/main" id="{DED0A1E8-B83C-9840-942E-98D2A9FB1DA1}"/>
              </a:ext>
            </a:extLst>
          </p:cNvPr>
          <p:cNvSpPr>
            <a:spLocks noGrp="1"/>
          </p:cNvSpPr>
          <p:nvPr>
            <p:ph type="sldNum" sz="quarter" idx="12"/>
          </p:nvPr>
        </p:nvSpPr>
        <p:spPr/>
        <p:txBody>
          <a:bodyPr/>
          <a:lstStyle/>
          <a:p>
            <a:fld id="{172855B8-4569-417D-AF52-D0F7148BCFF3}" type="slidenum">
              <a:rPr lang="en-US" smtClean="0"/>
              <a:t>29</a:t>
            </a:fld>
            <a:endParaRPr lang="en-US"/>
          </a:p>
        </p:txBody>
      </p:sp>
    </p:spTree>
    <p:extLst>
      <p:ext uri="{BB962C8B-B14F-4D97-AF65-F5344CB8AC3E}">
        <p14:creationId xmlns:p14="http://schemas.microsoft.com/office/powerpoint/2010/main" val="3989024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22052"/>
            <a:ext cx="9163050" cy="775048"/>
          </a:xfrm>
          <a:noFill/>
        </p:spPr>
        <p:txBody>
          <a:bodyPr>
            <a:normAutofit/>
          </a:bodyPr>
          <a:lstStyle/>
          <a:p>
            <a:pPr algn="l"/>
            <a:r>
              <a:rPr lang="en-US" sz="2300" dirty="0">
                <a:solidFill>
                  <a:schemeClr val="tx1"/>
                </a:solidFill>
              </a:rPr>
              <a:t>Lets begin</a:t>
            </a:r>
          </a:p>
        </p:txBody>
      </p:sp>
      <p:sp>
        <p:nvSpPr>
          <p:cNvPr id="3" name="Subtitle 2"/>
          <p:cNvSpPr>
            <a:spLocks noGrp="1"/>
          </p:cNvSpPr>
          <p:nvPr>
            <p:ph type="subTitle" idx="1"/>
          </p:nvPr>
        </p:nvSpPr>
        <p:spPr>
          <a:xfrm>
            <a:off x="495300" y="1011180"/>
            <a:ext cx="9163050" cy="5237220"/>
          </a:xfrm>
          <a:noFill/>
        </p:spPr>
        <p:txBody>
          <a:bodyPr>
            <a:normAutofit/>
          </a:bodyPr>
          <a:lstStyle/>
          <a:p>
            <a:pPr marL="285750" indent="-285750" algn="l">
              <a:buFont typeface="Arial" panose="020B0604020202020204" pitchFamily="34" charset="0"/>
              <a:buChar char="•"/>
            </a:pPr>
            <a:r>
              <a:rPr lang="en-US" sz="2400" dirty="0">
                <a:solidFill>
                  <a:schemeClr val="tx1"/>
                </a:solidFill>
              </a:rPr>
              <a:t>Login to your Gmail/Google account</a:t>
            </a:r>
          </a:p>
          <a:p>
            <a:pPr marL="285750" indent="-285750" algn="l">
              <a:buFont typeface="Arial" panose="020B0604020202020204" pitchFamily="34" charset="0"/>
              <a:buChar char="•"/>
            </a:pPr>
            <a:r>
              <a:rPr lang="en-US" sz="2400" dirty="0">
                <a:solidFill>
                  <a:schemeClr val="tx1"/>
                </a:solidFill>
              </a:rPr>
              <a:t>Go to </a:t>
            </a:r>
            <a:r>
              <a:rPr lang="en-US" sz="2400" dirty="0">
                <a:solidFill>
                  <a:schemeClr val="tx1"/>
                </a:solidFill>
                <a:hlinkClick r:id="rId2"/>
              </a:rPr>
              <a:t>https://cloud.google.com/compute/</a:t>
            </a:r>
            <a:endParaRPr lang="en-US" sz="2400" dirty="0">
              <a:solidFill>
                <a:schemeClr val="tx1"/>
              </a:solidFill>
            </a:endParaRPr>
          </a:p>
          <a:p>
            <a:pPr marL="285750" indent="-285750" algn="l">
              <a:buFont typeface="Arial" panose="020B0604020202020204" pitchFamily="34" charset="0"/>
              <a:buChar char="•"/>
            </a:pPr>
            <a:r>
              <a:rPr lang="en-US" sz="2400" dirty="0">
                <a:solidFill>
                  <a:schemeClr val="tx1"/>
                </a:solidFill>
              </a:rPr>
              <a:t>Depending on how your payment setup sometime you may not see this enable billing message.</a:t>
            </a:r>
            <a:r>
              <a:rPr lang="en-US" sz="1600" dirty="0">
                <a:solidFill>
                  <a:schemeClr val="tx1"/>
                </a:solidFill>
              </a:rPr>
              <a:t>     </a:t>
            </a:r>
          </a:p>
        </p:txBody>
      </p:sp>
      <p:sp>
        <p:nvSpPr>
          <p:cNvPr id="4" name="Slide Number Placeholder 3"/>
          <p:cNvSpPr>
            <a:spLocks noGrp="1"/>
          </p:cNvSpPr>
          <p:nvPr>
            <p:ph type="sldNum" sz="quarter" idx="12"/>
          </p:nvPr>
        </p:nvSpPr>
        <p:spPr/>
        <p:txBody>
          <a:bodyPr/>
          <a:lstStyle/>
          <a:p>
            <a:fld id="{172855B8-4569-417D-AF52-D0F7148BCFF3}" type="slidenum">
              <a:rPr lang="en-US" smtClean="0"/>
              <a:t>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475" y="3044020"/>
            <a:ext cx="8248596" cy="3051980"/>
          </a:xfrm>
          <a:prstGeom prst="rect">
            <a:avLst/>
          </a:prstGeom>
        </p:spPr>
      </p:pic>
    </p:spTree>
    <p:extLst>
      <p:ext uri="{BB962C8B-B14F-4D97-AF65-F5344CB8AC3E}">
        <p14:creationId xmlns:p14="http://schemas.microsoft.com/office/powerpoint/2010/main" val="3053842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0B5A2-97CE-0E48-A82E-CD287EAD01E5}"/>
              </a:ext>
            </a:extLst>
          </p:cNvPr>
          <p:cNvSpPr>
            <a:spLocks noGrp="1"/>
          </p:cNvSpPr>
          <p:nvPr>
            <p:ph type="title"/>
          </p:nvPr>
        </p:nvSpPr>
        <p:spPr/>
        <p:txBody>
          <a:bodyPr/>
          <a:lstStyle/>
          <a:p>
            <a:r>
              <a:rPr lang="en-US" dirty="0">
                <a:effectLst/>
              </a:rPr>
              <a:t>Parallelize using: </a:t>
            </a:r>
            <a:r>
              <a:rPr lang="en-US" dirty="0" err="1">
                <a:effectLst/>
              </a:rPr>
              <a:t>mclapply</a:t>
            </a:r>
            <a:r>
              <a:rPr lang="en-US" dirty="0">
                <a:effectLst/>
              </a:rPr>
              <a:t>: another example</a:t>
            </a:r>
            <a:endParaRPr lang="en-US" dirty="0"/>
          </a:p>
        </p:txBody>
      </p:sp>
      <p:sp>
        <p:nvSpPr>
          <p:cNvPr id="3" name="Content Placeholder 2">
            <a:extLst>
              <a:ext uri="{FF2B5EF4-FFF2-40B4-BE49-F238E27FC236}">
                <a16:creationId xmlns:a16="http://schemas.microsoft.com/office/drawing/2014/main" id="{B20FBD80-A70A-8847-9C66-306B860F1513}"/>
              </a:ext>
            </a:extLst>
          </p:cNvPr>
          <p:cNvSpPr>
            <a:spLocks noGrp="1"/>
          </p:cNvSpPr>
          <p:nvPr>
            <p:ph idx="1"/>
          </p:nvPr>
        </p:nvSpPr>
        <p:spPr>
          <a:xfrm>
            <a:off x="381000" y="2060898"/>
            <a:ext cx="9220200" cy="4041162"/>
          </a:xfrm>
        </p:spPr>
        <p:txBody>
          <a:bodyPr>
            <a:normAutofit/>
          </a:bodyPr>
          <a:lstStyle/>
          <a:p>
            <a:pPr marL="0" indent="0">
              <a:buNone/>
            </a:pPr>
            <a:r>
              <a:rPr lang="en-US" dirty="0"/>
              <a:t>&gt; </a:t>
            </a:r>
            <a:r>
              <a:rPr lang="en-US" dirty="0" err="1"/>
              <a:t>system.time</a:t>
            </a:r>
            <a:r>
              <a:rPr lang="en-US" dirty="0"/>
              <a:t>({ results &lt;- </a:t>
            </a:r>
            <a:r>
              <a:rPr lang="en-US" dirty="0" err="1"/>
              <a:t>lapply</a:t>
            </a:r>
            <a:r>
              <a:rPr lang="en-US" dirty="0"/>
              <a:t>(trials, </a:t>
            </a:r>
            <a:r>
              <a:rPr lang="en-US" dirty="0" err="1"/>
              <a:t>boot_fx</a:t>
            </a:r>
            <a:r>
              <a:rPr lang="en-US" dirty="0"/>
              <a:t>) }) # single core </a:t>
            </a:r>
          </a:p>
          <a:p>
            <a:pPr marL="0" indent="0">
              <a:buNone/>
            </a:pPr>
            <a:r>
              <a:rPr lang="en-US" dirty="0"/>
              <a:t>user system elapsed </a:t>
            </a:r>
          </a:p>
          <a:p>
            <a:pPr marL="0" indent="0">
              <a:buNone/>
            </a:pPr>
            <a:r>
              <a:rPr lang="en-US" dirty="0"/>
              <a:t>20.993 0.000 </a:t>
            </a:r>
            <a:r>
              <a:rPr lang="en-US" dirty="0">
                <a:highlight>
                  <a:srgbClr val="FF0000"/>
                </a:highlight>
              </a:rPr>
              <a:t>20.994</a:t>
            </a:r>
            <a:r>
              <a:rPr lang="en-US" dirty="0"/>
              <a:t> </a:t>
            </a:r>
          </a:p>
          <a:p>
            <a:pPr marL="0" indent="0">
              <a:buNone/>
            </a:pPr>
            <a:r>
              <a:rPr lang="en-US" dirty="0"/>
              <a:t>&gt; </a:t>
            </a:r>
            <a:r>
              <a:rPr lang="en-US" dirty="0" err="1"/>
              <a:t>system.time</a:t>
            </a:r>
            <a:r>
              <a:rPr lang="en-US" dirty="0"/>
              <a:t>({ results &lt;- </a:t>
            </a:r>
            <a:r>
              <a:rPr lang="en-US" dirty="0" err="1"/>
              <a:t>mclapply</a:t>
            </a:r>
            <a:r>
              <a:rPr lang="en-US" dirty="0"/>
              <a:t>(trials, </a:t>
            </a:r>
            <a:r>
              <a:rPr lang="en-US" dirty="0" err="1"/>
              <a:t>boot_fx</a:t>
            </a:r>
            <a:r>
              <a:rPr lang="en-US" dirty="0"/>
              <a:t>, </a:t>
            </a:r>
            <a:r>
              <a:rPr lang="en-US" dirty="0" err="1"/>
              <a:t>mc.cores</a:t>
            </a:r>
            <a:r>
              <a:rPr lang="en-US" dirty="0"/>
              <a:t> = </a:t>
            </a:r>
            <a:r>
              <a:rPr lang="en-US" dirty="0" err="1"/>
              <a:t>numCores</a:t>
            </a:r>
            <a:r>
              <a:rPr lang="en-US" dirty="0"/>
              <a:t>) }) # multi-core </a:t>
            </a:r>
          </a:p>
          <a:p>
            <a:pPr marL="0" indent="0">
              <a:buNone/>
            </a:pPr>
            <a:r>
              <a:rPr lang="en-US" dirty="0"/>
              <a:t>user system elapsed </a:t>
            </a:r>
          </a:p>
          <a:p>
            <a:pPr marL="0" indent="0">
              <a:buNone/>
            </a:pPr>
            <a:r>
              <a:rPr lang="en-US" dirty="0"/>
              <a:t>28.252 0.220 </a:t>
            </a:r>
            <a:r>
              <a:rPr lang="en-US" dirty="0">
                <a:highlight>
                  <a:srgbClr val="FF0000"/>
                </a:highlight>
              </a:rPr>
              <a:t>4.110</a:t>
            </a:r>
            <a:r>
              <a:rPr lang="en-US" dirty="0"/>
              <a:t> </a:t>
            </a:r>
          </a:p>
          <a:p>
            <a:pPr marL="0" indent="0">
              <a:buNone/>
            </a:pPr>
            <a:r>
              <a:rPr lang="en-US" b="1" dirty="0"/>
              <a:t>Parallelization is 5 times faster</a:t>
            </a:r>
          </a:p>
        </p:txBody>
      </p:sp>
      <p:sp>
        <p:nvSpPr>
          <p:cNvPr id="4" name="Slide Number Placeholder 3">
            <a:extLst>
              <a:ext uri="{FF2B5EF4-FFF2-40B4-BE49-F238E27FC236}">
                <a16:creationId xmlns:a16="http://schemas.microsoft.com/office/drawing/2014/main" id="{DED0A1E8-B83C-9840-942E-98D2A9FB1DA1}"/>
              </a:ext>
            </a:extLst>
          </p:cNvPr>
          <p:cNvSpPr>
            <a:spLocks noGrp="1"/>
          </p:cNvSpPr>
          <p:nvPr>
            <p:ph type="sldNum" sz="quarter" idx="12"/>
          </p:nvPr>
        </p:nvSpPr>
        <p:spPr/>
        <p:txBody>
          <a:bodyPr/>
          <a:lstStyle/>
          <a:p>
            <a:fld id="{172855B8-4569-417D-AF52-D0F7148BCFF3}" type="slidenum">
              <a:rPr lang="en-US" smtClean="0"/>
              <a:t>30</a:t>
            </a:fld>
            <a:endParaRPr lang="en-US"/>
          </a:p>
        </p:txBody>
      </p:sp>
    </p:spTree>
    <p:extLst>
      <p:ext uri="{BB962C8B-B14F-4D97-AF65-F5344CB8AC3E}">
        <p14:creationId xmlns:p14="http://schemas.microsoft.com/office/powerpoint/2010/main" val="1186788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E457-7F26-294D-91A5-BA5025F3C092}"/>
              </a:ext>
            </a:extLst>
          </p:cNvPr>
          <p:cNvSpPr>
            <a:spLocks noGrp="1"/>
          </p:cNvSpPr>
          <p:nvPr>
            <p:ph type="title"/>
          </p:nvPr>
        </p:nvSpPr>
        <p:spPr>
          <a:xfrm>
            <a:off x="882027" y="280455"/>
            <a:ext cx="8137429" cy="710145"/>
          </a:xfrm>
        </p:spPr>
        <p:txBody>
          <a:bodyPr>
            <a:normAutofit fontScale="90000"/>
          </a:bodyPr>
          <a:lstStyle/>
          <a:p>
            <a:r>
              <a:rPr lang="en-US" dirty="0">
                <a:effectLst/>
              </a:rPr>
              <a:t>Parallelize for loop</a:t>
            </a:r>
            <a:br>
              <a:rPr lang="en-US" dirty="0">
                <a:effectLst/>
              </a:rPr>
            </a:br>
            <a:endParaRPr lang="en-US" dirty="0"/>
          </a:p>
        </p:txBody>
      </p:sp>
      <p:sp>
        <p:nvSpPr>
          <p:cNvPr id="3" name="Content Placeholder 2">
            <a:extLst>
              <a:ext uri="{FF2B5EF4-FFF2-40B4-BE49-F238E27FC236}">
                <a16:creationId xmlns:a16="http://schemas.microsoft.com/office/drawing/2014/main" id="{813056AA-12A6-CC48-94D5-F37BF233D218}"/>
              </a:ext>
            </a:extLst>
          </p:cNvPr>
          <p:cNvSpPr>
            <a:spLocks noGrp="1"/>
          </p:cNvSpPr>
          <p:nvPr>
            <p:ph idx="1"/>
          </p:nvPr>
        </p:nvSpPr>
        <p:spPr>
          <a:xfrm>
            <a:off x="152400" y="838200"/>
            <a:ext cx="9601200" cy="6019800"/>
          </a:xfrm>
        </p:spPr>
        <p:txBody>
          <a:bodyPr>
            <a:normAutofit fontScale="85000" lnSpcReduction="20000"/>
          </a:bodyPr>
          <a:lstStyle/>
          <a:p>
            <a:r>
              <a:rPr lang="en-US" dirty="0">
                <a:effectLst/>
              </a:rPr>
              <a:t>The normal for loop in R looks like:</a:t>
            </a:r>
          </a:p>
          <a:p>
            <a:pPr marL="0" indent="0">
              <a:buNone/>
            </a:pPr>
            <a:r>
              <a:rPr lang="en-US" dirty="0">
                <a:effectLst/>
              </a:rPr>
              <a:t>for</a:t>
            </a:r>
            <a:r>
              <a:rPr lang="en-US" dirty="0"/>
              <a:t> </a:t>
            </a:r>
            <a:r>
              <a:rPr lang="en-US" dirty="0">
                <a:effectLst/>
              </a:rPr>
              <a:t>(</a:t>
            </a:r>
            <a:r>
              <a:rPr lang="en-US" dirty="0" err="1">
                <a:effectLst/>
              </a:rPr>
              <a:t>i</a:t>
            </a:r>
            <a:r>
              <a:rPr lang="en-US" dirty="0"/>
              <a:t> </a:t>
            </a:r>
            <a:r>
              <a:rPr lang="en-US" dirty="0">
                <a:effectLst/>
              </a:rPr>
              <a:t>in</a:t>
            </a:r>
            <a:r>
              <a:rPr lang="en-US" dirty="0"/>
              <a:t> </a:t>
            </a:r>
            <a:r>
              <a:rPr lang="en-US" dirty="0">
                <a:effectLst/>
              </a:rPr>
              <a:t>1:3)</a:t>
            </a:r>
            <a:r>
              <a:rPr lang="en-US" dirty="0"/>
              <a:t> </a:t>
            </a:r>
            <a:r>
              <a:rPr lang="en-US" dirty="0">
                <a:effectLst/>
              </a:rPr>
              <a:t>{</a:t>
            </a:r>
            <a:r>
              <a:rPr lang="en-US" dirty="0"/>
              <a:t> </a:t>
            </a:r>
            <a:r>
              <a:rPr lang="en-US" dirty="0">
                <a:effectLst/>
              </a:rPr>
              <a:t>print(sqrt(</a:t>
            </a:r>
            <a:r>
              <a:rPr lang="en-US" dirty="0" err="1">
                <a:effectLst/>
              </a:rPr>
              <a:t>i</a:t>
            </a:r>
            <a:r>
              <a:rPr lang="en-US" dirty="0">
                <a:effectLst/>
              </a:rPr>
              <a:t>))</a:t>
            </a:r>
            <a:r>
              <a:rPr lang="en-US" dirty="0"/>
              <a:t> </a:t>
            </a:r>
            <a:r>
              <a:rPr lang="en-US" dirty="0">
                <a:effectLst/>
              </a:rPr>
              <a:t>}</a:t>
            </a:r>
          </a:p>
          <a:p>
            <a:pPr marL="0" indent="0">
              <a:buNone/>
            </a:pPr>
            <a:r>
              <a:rPr lang="en-US" dirty="0"/>
              <a:t>## [1] 1</a:t>
            </a:r>
          </a:p>
          <a:p>
            <a:pPr marL="0" indent="0">
              <a:buNone/>
            </a:pPr>
            <a:r>
              <a:rPr lang="en-US" dirty="0"/>
              <a:t>## [1] 1.414214 </a:t>
            </a:r>
          </a:p>
          <a:p>
            <a:pPr marL="0" indent="0">
              <a:buNone/>
            </a:pPr>
            <a:r>
              <a:rPr lang="en-US" dirty="0"/>
              <a:t>## [1] 1.732051</a:t>
            </a:r>
          </a:p>
          <a:p>
            <a:r>
              <a:rPr lang="en-US" dirty="0">
                <a:effectLst/>
              </a:rPr>
              <a:t>The foreach method is similar, but uses the sequential %do% operator to indicate an expression to run. Note the difference in the returned data structure.</a:t>
            </a:r>
          </a:p>
          <a:p>
            <a:pPr marL="0" indent="0">
              <a:buNone/>
            </a:pPr>
            <a:r>
              <a:rPr lang="en-US" dirty="0">
                <a:effectLst/>
              </a:rPr>
              <a:t>library(foreach)</a:t>
            </a:r>
          </a:p>
          <a:p>
            <a:pPr marL="0" indent="0">
              <a:buNone/>
            </a:pPr>
            <a:r>
              <a:rPr lang="en-US" dirty="0">
                <a:effectLst/>
              </a:rPr>
              <a:t>foreach</a:t>
            </a:r>
            <a:r>
              <a:rPr lang="en-US" dirty="0"/>
              <a:t> </a:t>
            </a:r>
            <a:r>
              <a:rPr lang="en-US" dirty="0">
                <a:effectLst/>
              </a:rPr>
              <a:t>(</a:t>
            </a:r>
            <a:r>
              <a:rPr lang="en-US" dirty="0" err="1">
                <a:effectLst/>
              </a:rPr>
              <a:t>i</a:t>
            </a:r>
            <a:r>
              <a:rPr lang="en-US" dirty="0">
                <a:effectLst/>
              </a:rPr>
              <a:t>=1:3)</a:t>
            </a:r>
            <a:r>
              <a:rPr lang="en-US" dirty="0"/>
              <a:t> </a:t>
            </a:r>
            <a:r>
              <a:rPr lang="en-US" dirty="0">
                <a:effectLst/>
              </a:rPr>
              <a:t>%do%</a:t>
            </a:r>
            <a:r>
              <a:rPr lang="en-US" dirty="0"/>
              <a:t> </a:t>
            </a:r>
            <a:r>
              <a:rPr lang="en-US" dirty="0">
                <a:effectLst/>
              </a:rPr>
              <a:t>{</a:t>
            </a:r>
            <a:r>
              <a:rPr lang="en-US" dirty="0"/>
              <a:t> </a:t>
            </a:r>
            <a:r>
              <a:rPr lang="en-US" dirty="0">
                <a:effectLst/>
              </a:rPr>
              <a:t>sqrt(</a:t>
            </a:r>
            <a:r>
              <a:rPr lang="en-US" dirty="0" err="1">
                <a:effectLst/>
              </a:rPr>
              <a:t>i</a:t>
            </a:r>
            <a:r>
              <a:rPr lang="en-US" dirty="0">
                <a:effectLst/>
              </a:rPr>
              <a:t>)</a:t>
            </a:r>
            <a:r>
              <a:rPr lang="en-US" dirty="0"/>
              <a:t> </a:t>
            </a:r>
            <a:r>
              <a:rPr lang="en-US" dirty="0">
                <a:effectLst/>
              </a:rPr>
              <a:t>}</a:t>
            </a:r>
          </a:p>
          <a:p>
            <a:pPr marL="0" indent="0">
              <a:buNone/>
            </a:pPr>
            <a:r>
              <a:rPr lang="en-US" dirty="0"/>
              <a:t>## [[1]] </a:t>
            </a:r>
          </a:p>
          <a:p>
            <a:pPr marL="0" indent="0">
              <a:buNone/>
            </a:pPr>
            <a:r>
              <a:rPr lang="en-US" dirty="0"/>
              <a:t>## [1] 1 </a:t>
            </a:r>
          </a:p>
          <a:p>
            <a:pPr marL="0" indent="0">
              <a:buNone/>
            </a:pPr>
            <a:r>
              <a:rPr lang="en-US" dirty="0"/>
              <a:t>## </a:t>
            </a:r>
          </a:p>
          <a:p>
            <a:pPr marL="0" indent="0">
              <a:buNone/>
            </a:pPr>
            <a:r>
              <a:rPr lang="en-US" dirty="0"/>
              <a:t>## [[2]] </a:t>
            </a:r>
          </a:p>
          <a:p>
            <a:pPr marL="0" indent="0">
              <a:buNone/>
            </a:pPr>
            <a:r>
              <a:rPr lang="en-US" dirty="0"/>
              <a:t>## [1] 1.414214 </a:t>
            </a:r>
          </a:p>
          <a:p>
            <a:pPr marL="0" indent="0">
              <a:buNone/>
            </a:pPr>
            <a:r>
              <a:rPr lang="en-US" dirty="0"/>
              <a:t>## #</a:t>
            </a:r>
          </a:p>
          <a:p>
            <a:pPr marL="0" indent="0">
              <a:buNone/>
            </a:pPr>
            <a:r>
              <a:rPr lang="en-US" dirty="0"/>
              <a:t># [[3]] </a:t>
            </a:r>
          </a:p>
          <a:p>
            <a:pPr marL="0" indent="0">
              <a:buNone/>
            </a:pPr>
            <a:r>
              <a:rPr lang="en-US" dirty="0"/>
              <a:t>## [1] 1.732051</a:t>
            </a:r>
          </a:p>
          <a:p>
            <a:r>
              <a:rPr lang="en-US" dirty="0">
                <a:effectLst/>
              </a:rPr>
              <a:t>In addition, foreach supports a parallelizable operator %</a:t>
            </a:r>
            <a:r>
              <a:rPr lang="en-US" dirty="0" err="1">
                <a:effectLst/>
              </a:rPr>
              <a:t>dopar</a:t>
            </a:r>
            <a:r>
              <a:rPr lang="en-US" dirty="0">
                <a:effectLst/>
              </a:rPr>
              <a:t>% from the </a:t>
            </a:r>
            <a:r>
              <a:rPr lang="en-US" dirty="0" err="1">
                <a:effectLst/>
              </a:rPr>
              <a:t>doParallel</a:t>
            </a:r>
            <a:r>
              <a:rPr lang="en-US" dirty="0">
                <a:effectLst/>
              </a:rPr>
              <a:t> package. This allows each iteration through the loop to use different cores or different machines in a cluster. </a:t>
            </a:r>
          </a:p>
          <a:p>
            <a:endParaRPr lang="en-US" dirty="0"/>
          </a:p>
        </p:txBody>
      </p:sp>
      <p:sp>
        <p:nvSpPr>
          <p:cNvPr id="4" name="Slide Number Placeholder 3">
            <a:extLst>
              <a:ext uri="{FF2B5EF4-FFF2-40B4-BE49-F238E27FC236}">
                <a16:creationId xmlns:a16="http://schemas.microsoft.com/office/drawing/2014/main" id="{521278B7-22FD-6341-B5AF-D4CEA573A22C}"/>
              </a:ext>
            </a:extLst>
          </p:cNvPr>
          <p:cNvSpPr>
            <a:spLocks noGrp="1"/>
          </p:cNvSpPr>
          <p:nvPr>
            <p:ph type="sldNum" sz="quarter" idx="12"/>
          </p:nvPr>
        </p:nvSpPr>
        <p:spPr/>
        <p:txBody>
          <a:bodyPr/>
          <a:lstStyle/>
          <a:p>
            <a:fld id="{172855B8-4569-417D-AF52-D0F7148BCFF3}" type="slidenum">
              <a:rPr lang="en-US" smtClean="0"/>
              <a:t>31</a:t>
            </a:fld>
            <a:endParaRPr lang="en-US"/>
          </a:p>
        </p:txBody>
      </p:sp>
    </p:spTree>
    <p:extLst>
      <p:ext uri="{BB962C8B-B14F-4D97-AF65-F5344CB8AC3E}">
        <p14:creationId xmlns:p14="http://schemas.microsoft.com/office/powerpoint/2010/main" val="1208803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E457-7F26-294D-91A5-BA5025F3C092}"/>
              </a:ext>
            </a:extLst>
          </p:cNvPr>
          <p:cNvSpPr>
            <a:spLocks noGrp="1"/>
          </p:cNvSpPr>
          <p:nvPr>
            <p:ph type="title"/>
          </p:nvPr>
        </p:nvSpPr>
        <p:spPr>
          <a:xfrm>
            <a:off x="882027" y="280455"/>
            <a:ext cx="8137429" cy="710145"/>
          </a:xfrm>
        </p:spPr>
        <p:txBody>
          <a:bodyPr>
            <a:normAutofit fontScale="90000"/>
          </a:bodyPr>
          <a:lstStyle/>
          <a:p>
            <a:r>
              <a:rPr lang="en-US" dirty="0">
                <a:effectLst/>
              </a:rPr>
              <a:t>Parallelize for loop</a:t>
            </a:r>
            <a:br>
              <a:rPr lang="en-US" dirty="0">
                <a:effectLst/>
              </a:rPr>
            </a:br>
            <a:endParaRPr lang="en-US" dirty="0"/>
          </a:p>
        </p:txBody>
      </p:sp>
      <p:sp>
        <p:nvSpPr>
          <p:cNvPr id="3" name="Content Placeholder 2">
            <a:extLst>
              <a:ext uri="{FF2B5EF4-FFF2-40B4-BE49-F238E27FC236}">
                <a16:creationId xmlns:a16="http://schemas.microsoft.com/office/drawing/2014/main" id="{813056AA-12A6-CC48-94D5-F37BF233D218}"/>
              </a:ext>
            </a:extLst>
          </p:cNvPr>
          <p:cNvSpPr>
            <a:spLocks noGrp="1"/>
          </p:cNvSpPr>
          <p:nvPr>
            <p:ph idx="1"/>
          </p:nvPr>
        </p:nvSpPr>
        <p:spPr>
          <a:xfrm>
            <a:off x="152400" y="838200"/>
            <a:ext cx="9601200" cy="6019800"/>
          </a:xfrm>
        </p:spPr>
        <p:txBody>
          <a:bodyPr>
            <a:normAutofit fontScale="92500" lnSpcReduction="20000"/>
          </a:bodyPr>
          <a:lstStyle/>
          <a:p>
            <a:pPr marL="0" indent="0">
              <a:buNone/>
            </a:pPr>
            <a:r>
              <a:rPr lang="en-US" dirty="0">
                <a:effectLst/>
              </a:rPr>
              <a:t>library(foreach)</a:t>
            </a:r>
            <a:r>
              <a:rPr lang="en-US" dirty="0"/>
              <a:t> </a:t>
            </a:r>
          </a:p>
          <a:p>
            <a:pPr marL="0" indent="0">
              <a:buNone/>
            </a:pPr>
            <a:r>
              <a:rPr lang="en-US" dirty="0">
                <a:effectLst/>
              </a:rPr>
              <a:t>library(</a:t>
            </a:r>
            <a:r>
              <a:rPr lang="en-US" dirty="0" err="1">
                <a:effectLst/>
              </a:rPr>
              <a:t>doParallel</a:t>
            </a:r>
            <a:r>
              <a:rPr lang="en-US" dirty="0">
                <a:effectLst/>
              </a:rPr>
              <a:t>)</a:t>
            </a:r>
          </a:p>
          <a:p>
            <a:r>
              <a:rPr lang="en-US" dirty="0" err="1"/>
              <a:t>iterators</a:t>
            </a:r>
            <a:r>
              <a:rPr lang="en-US" dirty="0" err="1">
                <a:effectLst/>
              </a:rPr>
              <a:t>registerDoParallel</a:t>
            </a:r>
            <a:r>
              <a:rPr lang="en-US" dirty="0">
                <a:effectLst/>
              </a:rPr>
              <a:t>(</a:t>
            </a:r>
            <a:r>
              <a:rPr lang="en-US" dirty="0" err="1">
                <a:effectLst/>
              </a:rPr>
              <a:t>numCores</a:t>
            </a:r>
            <a:r>
              <a:rPr lang="en-US" dirty="0">
                <a:effectLst/>
              </a:rPr>
              <a:t>)</a:t>
            </a:r>
            <a:r>
              <a:rPr lang="en-US" dirty="0"/>
              <a:t> </a:t>
            </a:r>
            <a:r>
              <a:rPr lang="en-US" dirty="0">
                <a:effectLst/>
              </a:rPr>
              <a:t># use multicore, set to the number of our cores</a:t>
            </a:r>
            <a:r>
              <a:rPr lang="en-US" dirty="0"/>
              <a:t> </a:t>
            </a:r>
            <a:r>
              <a:rPr lang="en-US" dirty="0">
                <a:effectLst/>
              </a:rPr>
              <a:t>foreach</a:t>
            </a:r>
            <a:r>
              <a:rPr lang="en-US" dirty="0"/>
              <a:t> </a:t>
            </a:r>
            <a:r>
              <a:rPr lang="en-US" dirty="0">
                <a:effectLst/>
              </a:rPr>
              <a:t>(</a:t>
            </a:r>
            <a:r>
              <a:rPr lang="en-US" dirty="0" err="1">
                <a:effectLst/>
              </a:rPr>
              <a:t>i</a:t>
            </a:r>
            <a:r>
              <a:rPr lang="en-US" dirty="0">
                <a:effectLst/>
              </a:rPr>
              <a:t>=1:3)</a:t>
            </a:r>
            <a:r>
              <a:rPr lang="en-US" dirty="0"/>
              <a:t> </a:t>
            </a:r>
            <a:r>
              <a:rPr lang="en-US" dirty="0">
                <a:effectLst/>
              </a:rPr>
              <a:t>%</a:t>
            </a:r>
            <a:r>
              <a:rPr lang="en-US" dirty="0" err="1">
                <a:effectLst/>
              </a:rPr>
              <a:t>dopar</a:t>
            </a:r>
            <a:r>
              <a:rPr lang="en-US" dirty="0">
                <a:effectLst/>
              </a:rPr>
              <a:t>%</a:t>
            </a:r>
            <a:r>
              <a:rPr lang="en-US" dirty="0"/>
              <a:t> </a:t>
            </a:r>
            <a:r>
              <a:rPr lang="en-US" dirty="0">
                <a:effectLst/>
              </a:rPr>
              <a:t>{</a:t>
            </a:r>
            <a:r>
              <a:rPr lang="en-US" dirty="0"/>
              <a:t> </a:t>
            </a:r>
            <a:r>
              <a:rPr lang="en-US" dirty="0">
                <a:effectLst/>
              </a:rPr>
              <a:t>sqrt(</a:t>
            </a:r>
            <a:r>
              <a:rPr lang="en-US" dirty="0" err="1">
                <a:effectLst/>
              </a:rPr>
              <a:t>i</a:t>
            </a:r>
            <a:r>
              <a:rPr lang="en-US" dirty="0">
                <a:effectLst/>
              </a:rPr>
              <a:t>)</a:t>
            </a:r>
            <a:r>
              <a:rPr lang="en-US" dirty="0"/>
              <a:t> </a:t>
            </a:r>
            <a:r>
              <a:rPr lang="en-US" dirty="0">
                <a:effectLst/>
              </a:rPr>
              <a:t>}</a:t>
            </a:r>
          </a:p>
          <a:p>
            <a:pPr marL="0" indent="0">
              <a:buNone/>
            </a:pPr>
            <a:r>
              <a:rPr lang="en-US" sz="1400" dirty="0"/>
              <a:t>## [[1]] </a:t>
            </a:r>
          </a:p>
          <a:p>
            <a:pPr marL="0" indent="0">
              <a:buNone/>
            </a:pPr>
            <a:r>
              <a:rPr lang="en-US" sz="1400" dirty="0"/>
              <a:t>## [1] 1 </a:t>
            </a:r>
          </a:p>
          <a:p>
            <a:pPr marL="0" indent="0">
              <a:buNone/>
            </a:pPr>
            <a:r>
              <a:rPr lang="en-US" sz="1400" dirty="0"/>
              <a:t>## </a:t>
            </a:r>
          </a:p>
          <a:p>
            <a:pPr marL="0" indent="0">
              <a:buNone/>
            </a:pPr>
            <a:r>
              <a:rPr lang="en-US" sz="1400" dirty="0"/>
              <a:t>## [[2]] </a:t>
            </a:r>
          </a:p>
          <a:p>
            <a:pPr marL="0" indent="0">
              <a:buNone/>
            </a:pPr>
            <a:r>
              <a:rPr lang="en-US" sz="1400" dirty="0"/>
              <a:t>## [1] 1.414214 </a:t>
            </a:r>
          </a:p>
          <a:p>
            <a:pPr marL="0" indent="0">
              <a:buNone/>
            </a:pPr>
            <a:r>
              <a:rPr lang="en-US" sz="1400" dirty="0"/>
              <a:t>## </a:t>
            </a:r>
          </a:p>
          <a:p>
            <a:pPr marL="0" indent="0">
              <a:buNone/>
            </a:pPr>
            <a:r>
              <a:rPr lang="en-US" sz="1400" dirty="0"/>
              <a:t>## [[3]] </a:t>
            </a:r>
          </a:p>
          <a:p>
            <a:pPr marL="0" indent="0">
              <a:buNone/>
            </a:pPr>
            <a:r>
              <a:rPr lang="en-US" sz="1400" dirty="0"/>
              <a:t>## [1] 1.732051</a:t>
            </a:r>
          </a:p>
          <a:p>
            <a:r>
              <a:rPr lang="en-US" dirty="0">
                <a:effectLst/>
              </a:rPr>
              <a:t>To simplify output, foreach has the .combine parameter that can simplify return values.</a:t>
            </a:r>
            <a:r>
              <a:rPr lang="en-US" dirty="0"/>
              <a:t> </a:t>
            </a:r>
            <a:r>
              <a:rPr lang="en-US" dirty="0">
                <a:effectLst/>
              </a:rPr>
              <a:t> </a:t>
            </a:r>
          </a:p>
          <a:p>
            <a:pPr marL="0" indent="0">
              <a:buNone/>
            </a:pPr>
            <a:r>
              <a:rPr lang="en-US" dirty="0">
                <a:effectLst/>
              </a:rPr>
              <a:t>foreach</a:t>
            </a:r>
            <a:r>
              <a:rPr lang="en-US" dirty="0"/>
              <a:t> </a:t>
            </a:r>
            <a:r>
              <a:rPr lang="en-US" dirty="0">
                <a:effectLst/>
              </a:rPr>
              <a:t>(</a:t>
            </a:r>
            <a:r>
              <a:rPr lang="en-US" dirty="0" err="1">
                <a:effectLst/>
              </a:rPr>
              <a:t>i</a:t>
            </a:r>
            <a:r>
              <a:rPr lang="en-US" dirty="0">
                <a:effectLst/>
              </a:rPr>
              <a:t>=1:3</a:t>
            </a:r>
            <a:r>
              <a:rPr lang="en-US" dirty="0"/>
              <a:t>, </a:t>
            </a:r>
            <a:r>
              <a:rPr lang="en-US" dirty="0">
                <a:effectLst/>
              </a:rPr>
              <a:t>.combine=c)</a:t>
            </a:r>
            <a:r>
              <a:rPr lang="en-US" dirty="0"/>
              <a:t> </a:t>
            </a:r>
            <a:r>
              <a:rPr lang="en-US" dirty="0">
                <a:effectLst/>
              </a:rPr>
              <a:t>%</a:t>
            </a:r>
            <a:r>
              <a:rPr lang="en-US" dirty="0" err="1">
                <a:effectLst/>
              </a:rPr>
              <a:t>dopar</a:t>
            </a:r>
            <a:r>
              <a:rPr lang="en-US" dirty="0">
                <a:effectLst/>
              </a:rPr>
              <a:t>%</a:t>
            </a:r>
            <a:r>
              <a:rPr lang="en-US" dirty="0"/>
              <a:t> </a:t>
            </a:r>
            <a:r>
              <a:rPr lang="en-US" dirty="0">
                <a:effectLst/>
              </a:rPr>
              <a:t>{</a:t>
            </a:r>
            <a:r>
              <a:rPr lang="en-US" dirty="0"/>
              <a:t> </a:t>
            </a:r>
            <a:r>
              <a:rPr lang="en-US" dirty="0">
                <a:effectLst/>
              </a:rPr>
              <a:t>sqrt(</a:t>
            </a:r>
            <a:r>
              <a:rPr lang="en-US" dirty="0" err="1">
                <a:effectLst/>
              </a:rPr>
              <a:t>i</a:t>
            </a:r>
            <a:r>
              <a:rPr lang="en-US" dirty="0">
                <a:effectLst/>
              </a:rPr>
              <a:t>)</a:t>
            </a:r>
            <a:r>
              <a:rPr lang="en-US" dirty="0"/>
              <a:t> </a:t>
            </a:r>
            <a:r>
              <a:rPr lang="en-US" dirty="0">
                <a:effectLst/>
              </a:rPr>
              <a:t>} #Return a vector</a:t>
            </a:r>
            <a:r>
              <a:rPr lang="en-US" dirty="0"/>
              <a:t> </a:t>
            </a:r>
            <a:endParaRPr lang="en-US" dirty="0">
              <a:effectLst/>
            </a:endParaRPr>
          </a:p>
          <a:p>
            <a:pPr marL="0" indent="0">
              <a:buNone/>
            </a:pPr>
            <a:r>
              <a:rPr lang="en-US" sz="1400" dirty="0"/>
              <a:t>## [1] 1.000000 1.414214 1.732051</a:t>
            </a:r>
          </a:p>
          <a:p>
            <a:pPr marL="0" indent="0">
              <a:buNone/>
            </a:pPr>
            <a:r>
              <a:rPr lang="en-US" dirty="0">
                <a:effectLst/>
              </a:rPr>
              <a:t>foreach</a:t>
            </a:r>
            <a:r>
              <a:rPr lang="en-US" dirty="0"/>
              <a:t> </a:t>
            </a:r>
            <a:r>
              <a:rPr lang="en-US" dirty="0">
                <a:effectLst/>
              </a:rPr>
              <a:t>(</a:t>
            </a:r>
            <a:r>
              <a:rPr lang="en-US" dirty="0" err="1">
                <a:effectLst/>
              </a:rPr>
              <a:t>i</a:t>
            </a:r>
            <a:r>
              <a:rPr lang="en-US" dirty="0">
                <a:effectLst/>
              </a:rPr>
              <a:t>=1:3</a:t>
            </a:r>
            <a:r>
              <a:rPr lang="en-US" dirty="0"/>
              <a:t>, </a:t>
            </a:r>
            <a:r>
              <a:rPr lang="en-US" dirty="0">
                <a:effectLst/>
              </a:rPr>
              <a:t>.combine=</a:t>
            </a:r>
            <a:r>
              <a:rPr lang="en-US" dirty="0" err="1">
                <a:effectLst/>
              </a:rPr>
              <a:t>rbind</a:t>
            </a:r>
            <a:r>
              <a:rPr lang="en-US" dirty="0">
                <a:effectLst/>
              </a:rPr>
              <a:t>)</a:t>
            </a:r>
            <a:r>
              <a:rPr lang="en-US" dirty="0"/>
              <a:t> </a:t>
            </a:r>
            <a:r>
              <a:rPr lang="en-US" dirty="0">
                <a:effectLst/>
              </a:rPr>
              <a:t>%</a:t>
            </a:r>
            <a:r>
              <a:rPr lang="en-US" dirty="0" err="1">
                <a:effectLst/>
              </a:rPr>
              <a:t>dopar</a:t>
            </a:r>
            <a:r>
              <a:rPr lang="en-US" dirty="0">
                <a:effectLst/>
              </a:rPr>
              <a:t>%</a:t>
            </a:r>
            <a:r>
              <a:rPr lang="en-US" dirty="0"/>
              <a:t> </a:t>
            </a:r>
            <a:r>
              <a:rPr lang="en-US" dirty="0">
                <a:effectLst/>
              </a:rPr>
              <a:t>{</a:t>
            </a:r>
            <a:r>
              <a:rPr lang="en-US" dirty="0"/>
              <a:t> </a:t>
            </a:r>
            <a:r>
              <a:rPr lang="en-US" dirty="0">
                <a:effectLst/>
              </a:rPr>
              <a:t>sqrt(</a:t>
            </a:r>
            <a:r>
              <a:rPr lang="en-US" dirty="0" err="1">
                <a:effectLst/>
              </a:rPr>
              <a:t>i</a:t>
            </a:r>
            <a:r>
              <a:rPr lang="en-US" dirty="0">
                <a:effectLst/>
              </a:rPr>
              <a:t>)</a:t>
            </a:r>
            <a:r>
              <a:rPr lang="en-US" dirty="0"/>
              <a:t> </a:t>
            </a:r>
            <a:r>
              <a:rPr lang="en-US" dirty="0">
                <a:effectLst/>
              </a:rPr>
              <a:t>} #Return a data frame</a:t>
            </a:r>
            <a:r>
              <a:rPr lang="en-US" dirty="0"/>
              <a:t> </a:t>
            </a:r>
            <a:endParaRPr lang="en-US" dirty="0">
              <a:effectLst/>
            </a:endParaRPr>
          </a:p>
          <a:p>
            <a:pPr marL="0" indent="0">
              <a:buNone/>
            </a:pPr>
            <a:r>
              <a:rPr lang="en-US" sz="1400" dirty="0"/>
              <a:t>## [,1] </a:t>
            </a:r>
          </a:p>
          <a:p>
            <a:pPr marL="0" indent="0">
              <a:buNone/>
            </a:pPr>
            <a:r>
              <a:rPr lang="en-US" sz="1400" dirty="0"/>
              <a:t>## result.1 1.000000 </a:t>
            </a:r>
          </a:p>
          <a:p>
            <a:pPr marL="0" indent="0">
              <a:buNone/>
            </a:pPr>
            <a:r>
              <a:rPr lang="en-US" sz="1400" dirty="0"/>
              <a:t>## result.2 1.414214 </a:t>
            </a:r>
          </a:p>
          <a:p>
            <a:pPr marL="0" indent="0">
              <a:buNone/>
            </a:pPr>
            <a:r>
              <a:rPr lang="en-US" sz="1400" dirty="0"/>
              <a:t>## result.3 1.732051</a:t>
            </a:r>
          </a:p>
        </p:txBody>
      </p:sp>
      <p:sp>
        <p:nvSpPr>
          <p:cNvPr id="4" name="Slide Number Placeholder 3">
            <a:extLst>
              <a:ext uri="{FF2B5EF4-FFF2-40B4-BE49-F238E27FC236}">
                <a16:creationId xmlns:a16="http://schemas.microsoft.com/office/drawing/2014/main" id="{521278B7-22FD-6341-B5AF-D4CEA573A22C}"/>
              </a:ext>
            </a:extLst>
          </p:cNvPr>
          <p:cNvSpPr>
            <a:spLocks noGrp="1"/>
          </p:cNvSpPr>
          <p:nvPr>
            <p:ph type="sldNum" sz="quarter" idx="12"/>
          </p:nvPr>
        </p:nvSpPr>
        <p:spPr/>
        <p:txBody>
          <a:bodyPr/>
          <a:lstStyle/>
          <a:p>
            <a:fld id="{172855B8-4569-417D-AF52-D0F7148BCFF3}" type="slidenum">
              <a:rPr lang="en-US" smtClean="0"/>
              <a:t>32</a:t>
            </a:fld>
            <a:endParaRPr lang="en-US"/>
          </a:p>
        </p:txBody>
      </p:sp>
    </p:spTree>
    <p:extLst>
      <p:ext uri="{BB962C8B-B14F-4D97-AF65-F5344CB8AC3E}">
        <p14:creationId xmlns:p14="http://schemas.microsoft.com/office/powerpoint/2010/main" val="1797767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3C419-DC65-9342-8DCE-85E8563C9DBE}"/>
              </a:ext>
            </a:extLst>
          </p:cNvPr>
          <p:cNvSpPr>
            <a:spLocks noGrp="1"/>
          </p:cNvSpPr>
          <p:nvPr>
            <p:ph type="title"/>
          </p:nvPr>
        </p:nvSpPr>
        <p:spPr>
          <a:xfrm>
            <a:off x="884285" y="290966"/>
            <a:ext cx="8137429" cy="699634"/>
          </a:xfrm>
        </p:spPr>
        <p:txBody>
          <a:bodyPr/>
          <a:lstStyle/>
          <a:p>
            <a:r>
              <a:rPr lang="en-US" dirty="0"/>
              <a:t>Benefits of </a:t>
            </a:r>
            <a:r>
              <a:rPr lang="en-US" dirty="0">
                <a:effectLst/>
              </a:rPr>
              <a:t>Parallelizing the for loop </a:t>
            </a:r>
            <a:endParaRPr lang="en-US" dirty="0"/>
          </a:p>
        </p:txBody>
      </p:sp>
      <p:sp>
        <p:nvSpPr>
          <p:cNvPr id="3" name="Content Placeholder 2">
            <a:extLst>
              <a:ext uri="{FF2B5EF4-FFF2-40B4-BE49-F238E27FC236}">
                <a16:creationId xmlns:a16="http://schemas.microsoft.com/office/drawing/2014/main" id="{1F0CA6B0-92D7-B549-ADD3-96E8C83D5C9E}"/>
              </a:ext>
            </a:extLst>
          </p:cNvPr>
          <p:cNvSpPr>
            <a:spLocks noGrp="1"/>
          </p:cNvSpPr>
          <p:nvPr>
            <p:ph idx="1"/>
          </p:nvPr>
        </p:nvSpPr>
        <p:spPr>
          <a:xfrm>
            <a:off x="884286" y="1024759"/>
            <a:ext cx="8137428" cy="5867400"/>
          </a:xfrm>
        </p:spPr>
        <p:txBody>
          <a:bodyPr>
            <a:normAutofit lnSpcReduction="10000"/>
          </a:bodyPr>
          <a:lstStyle/>
          <a:p>
            <a:r>
              <a:rPr lang="en-US" sz="2000" dirty="0">
                <a:effectLst/>
              </a:rPr>
              <a:t>Let's use the iris data set to do a parallel bootstrap</a:t>
            </a:r>
            <a:r>
              <a:rPr lang="en-US" sz="2000" dirty="0"/>
              <a:t> </a:t>
            </a:r>
            <a:r>
              <a:rPr lang="en-US" sz="2000" dirty="0">
                <a:effectLst/>
              </a:rPr>
              <a:t>using  the </a:t>
            </a:r>
            <a:r>
              <a:rPr lang="en-US" sz="2000" dirty="0" err="1">
                <a:effectLst/>
              </a:rPr>
              <a:t>doParallel</a:t>
            </a:r>
            <a:r>
              <a:rPr lang="en-US" sz="2000" dirty="0">
                <a:effectLst/>
              </a:rPr>
              <a:t> </a:t>
            </a:r>
          </a:p>
          <a:p>
            <a:pPr marL="0" indent="0">
              <a:buNone/>
            </a:pPr>
            <a:r>
              <a:rPr lang="en-US" sz="2000" dirty="0">
                <a:effectLst/>
              </a:rPr>
              <a:t>x</a:t>
            </a:r>
            <a:r>
              <a:rPr lang="en-US" sz="2000" dirty="0"/>
              <a:t> </a:t>
            </a:r>
            <a:r>
              <a:rPr lang="en-US" sz="2000" dirty="0">
                <a:effectLst/>
              </a:rPr>
              <a:t>&lt;-</a:t>
            </a:r>
            <a:r>
              <a:rPr lang="en-US" sz="2000" dirty="0"/>
              <a:t> </a:t>
            </a:r>
            <a:r>
              <a:rPr lang="en-US" sz="2000" dirty="0">
                <a:effectLst/>
              </a:rPr>
              <a:t>iris[which(iris[</a:t>
            </a:r>
            <a:r>
              <a:rPr lang="en-US" sz="2000" dirty="0"/>
              <a:t>,</a:t>
            </a:r>
            <a:r>
              <a:rPr lang="en-US" sz="2000" dirty="0">
                <a:effectLst/>
              </a:rPr>
              <a:t>5]</a:t>
            </a:r>
            <a:r>
              <a:rPr lang="en-US" sz="2000" dirty="0"/>
              <a:t> </a:t>
            </a:r>
            <a:r>
              <a:rPr lang="en-US" sz="2000" dirty="0">
                <a:effectLst/>
              </a:rPr>
              <a:t>!=</a:t>
            </a:r>
            <a:r>
              <a:rPr lang="en-US" sz="2000" dirty="0"/>
              <a:t> </a:t>
            </a:r>
            <a:r>
              <a:rPr lang="en-US" sz="2000" dirty="0">
                <a:effectLst/>
              </a:rPr>
              <a:t>"</a:t>
            </a:r>
            <a:r>
              <a:rPr lang="en-US" sz="2000" dirty="0" err="1">
                <a:effectLst/>
              </a:rPr>
              <a:t>setosa</a:t>
            </a:r>
            <a:r>
              <a:rPr lang="en-US" sz="2000" dirty="0">
                <a:effectLst/>
              </a:rPr>
              <a:t>")</a:t>
            </a:r>
            <a:r>
              <a:rPr lang="en-US" sz="2000" dirty="0"/>
              <a:t>, </a:t>
            </a:r>
            <a:r>
              <a:rPr lang="en-US" sz="2000" dirty="0">
                <a:effectLst/>
              </a:rPr>
              <a:t>c(1</a:t>
            </a:r>
            <a:r>
              <a:rPr lang="en-US" sz="2000" dirty="0"/>
              <a:t>,</a:t>
            </a:r>
            <a:r>
              <a:rPr lang="en-US" sz="2000" dirty="0">
                <a:effectLst/>
              </a:rPr>
              <a:t>5)]</a:t>
            </a:r>
            <a:r>
              <a:rPr lang="en-US" sz="2000" dirty="0"/>
              <a:t> </a:t>
            </a:r>
          </a:p>
          <a:p>
            <a:pPr marL="0" indent="0">
              <a:buNone/>
            </a:pPr>
            <a:r>
              <a:rPr lang="en-US" sz="2000" dirty="0">
                <a:effectLst/>
              </a:rPr>
              <a:t>trials</a:t>
            </a:r>
            <a:r>
              <a:rPr lang="en-US" sz="2000" dirty="0"/>
              <a:t> </a:t>
            </a:r>
            <a:r>
              <a:rPr lang="en-US" sz="2000" dirty="0">
                <a:effectLst/>
              </a:rPr>
              <a:t>&lt;-</a:t>
            </a:r>
            <a:r>
              <a:rPr lang="en-US" sz="2000" dirty="0"/>
              <a:t> </a:t>
            </a:r>
            <a:r>
              <a:rPr lang="en-US" sz="2000" dirty="0">
                <a:effectLst/>
              </a:rPr>
              <a:t>10000</a:t>
            </a:r>
            <a:r>
              <a:rPr lang="en-US" sz="2000" dirty="0"/>
              <a:t> </a:t>
            </a:r>
          </a:p>
          <a:p>
            <a:pPr marL="0" indent="0">
              <a:buNone/>
            </a:pPr>
            <a:r>
              <a:rPr lang="en-US" sz="2000" dirty="0" err="1">
                <a:effectLst/>
              </a:rPr>
              <a:t>system.time</a:t>
            </a:r>
            <a:r>
              <a:rPr lang="en-US" sz="2000" dirty="0">
                <a:effectLst/>
              </a:rPr>
              <a:t>({</a:t>
            </a:r>
            <a:r>
              <a:rPr lang="en-US" sz="2000" dirty="0"/>
              <a:t> </a:t>
            </a:r>
          </a:p>
          <a:p>
            <a:pPr marL="0" indent="0">
              <a:buNone/>
            </a:pPr>
            <a:r>
              <a:rPr lang="en-US" sz="2000" dirty="0">
                <a:effectLst/>
              </a:rPr>
              <a:t>r</a:t>
            </a:r>
            <a:r>
              <a:rPr lang="en-US" sz="2000" dirty="0"/>
              <a:t> </a:t>
            </a:r>
            <a:r>
              <a:rPr lang="en-US" sz="2000" dirty="0">
                <a:effectLst/>
              </a:rPr>
              <a:t>&lt;-</a:t>
            </a:r>
            <a:r>
              <a:rPr lang="en-US" sz="2000" dirty="0"/>
              <a:t> </a:t>
            </a:r>
            <a:r>
              <a:rPr lang="en-US" sz="2000" dirty="0">
                <a:effectLst/>
              </a:rPr>
              <a:t>foreach(</a:t>
            </a:r>
            <a:r>
              <a:rPr lang="en-US" sz="2000" dirty="0" err="1">
                <a:effectLst/>
              </a:rPr>
              <a:t>icount</a:t>
            </a:r>
            <a:r>
              <a:rPr lang="en-US" sz="2000" dirty="0">
                <a:effectLst/>
              </a:rPr>
              <a:t>(trials)</a:t>
            </a:r>
            <a:r>
              <a:rPr lang="en-US" sz="2000" dirty="0"/>
              <a:t>, </a:t>
            </a:r>
            <a:r>
              <a:rPr lang="en-US" sz="2000" dirty="0">
                <a:effectLst/>
              </a:rPr>
              <a:t>.combine=</a:t>
            </a:r>
            <a:r>
              <a:rPr lang="en-US" sz="2000" dirty="0" err="1">
                <a:effectLst/>
              </a:rPr>
              <a:t>rbind</a:t>
            </a:r>
            <a:r>
              <a:rPr lang="en-US" sz="2000" dirty="0">
                <a:effectLst/>
              </a:rPr>
              <a:t>)</a:t>
            </a:r>
            <a:r>
              <a:rPr lang="en-US" sz="2000" dirty="0"/>
              <a:t> </a:t>
            </a:r>
            <a:r>
              <a:rPr lang="en-US" sz="2000" dirty="0">
                <a:effectLst/>
              </a:rPr>
              <a:t>%</a:t>
            </a:r>
            <a:r>
              <a:rPr lang="en-US" sz="2000" dirty="0" err="1">
                <a:effectLst/>
              </a:rPr>
              <a:t>dopar</a:t>
            </a:r>
            <a:r>
              <a:rPr lang="en-US" sz="2000" dirty="0">
                <a:effectLst/>
              </a:rPr>
              <a:t>%</a:t>
            </a:r>
            <a:r>
              <a:rPr lang="en-US" sz="2000" dirty="0"/>
              <a:t> </a:t>
            </a:r>
            <a:r>
              <a:rPr lang="en-US" sz="2000" dirty="0">
                <a:effectLst/>
              </a:rPr>
              <a:t>{</a:t>
            </a:r>
            <a:r>
              <a:rPr lang="en-US" sz="2000" dirty="0"/>
              <a:t> </a:t>
            </a:r>
          </a:p>
          <a:p>
            <a:pPr marL="0" indent="0">
              <a:buNone/>
            </a:pPr>
            <a:r>
              <a:rPr lang="en-US" sz="2000" dirty="0" err="1">
                <a:effectLst/>
              </a:rPr>
              <a:t>ind</a:t>
            </a:r>
            <a:r>
              <a:rPr lang="en-US" sz="2000" dirty="0"/>
              <a:t> </a:t>
            </a:r>
            <a:r>
              <a:rPr lang="en-US" sz="2000" dirty="0">
                <a:effectLst/>
              </a:rPr>
              <a:t>&lt;-</a:t>
            </a:r>
            <a:r>
              <a:rPr lang="en-US" sz="2000" dirty="0"/>
              <a:t> </a:t>
            </a:r>
            <a:r>
              <a:rPr lang="en-US" sz="2000" dirty="0">
                <a:effectLst/>
              </a:rPr>
              <a:t>sample(100</a:t>
            </a:r>
            <a:r>
              <a:rPr lang="en-US" sz="2000" dirty="0"/>
              <a:t>, </a:t>
            </a:r>
            <a:r>
              <a:rPr lang="en-US" sz="2000" dirty="0">
                <a:effectLst/>
              </a:rPr>
              <a:t>100</a:t>
            </a:r>
            <a:r>
              <a:rPr lang="en-US" sz="2000" dirty="0"/>
              <a:t>, </a:t>
            </a:r>
            <a:r>
              <a:rPr lang="en-US" sz="2000" dirty="0">
                <a:effectLst/>
              </a:rPr>
              <a:t>replace=TRUE)</a:t>
            </a:r>
            <a:r>
              <a:rPr lang="en-US" sz="2000" dirty="0"/>
              <a:t> </a:t>
            </a:r>
          </a:p>
          <a:p>
            <a:pPr marL="0" indent="0">
              <a:buNone/>
            </a:pPr>
            <a:r>
              <a:rPr lang="en-US" sz="2000" dirty="0">
                <a:effectLst/>
              </a:rPr>
              <a:t>result1</a:t>
            </a:r>
            <a:r>
              <a:rPr lang="en-US" sz="2000" dirty="0"/>
              <a:t> </a:t>
            </a:r>
            <a:r>
              <a:rPr lang="en-US" sz="2000" dirty="0">
                <a:effectLst/>
              </a:rPr>
              <a:t>&lt;-</a:t>
            </a:r>
            <a:r>
              <a:rPr lang="en-US" sz="2000" dirty="0"/>
              <a:t> </a:t>
            </a:r>
            <a:r>
              <a:rPr lang="en-US" sz="2000" dirty="0" err="1">
                <a:effectLst/>
              </a:rPr>
              <a:t>glm</a:t>
            </a:r>
            <a:r>
              <a:rPr lang="en-US" sz="2000" dirty="0">
                <a:effectLst/>
              </a:rPr>
              <a:t>(x[ind</a:t>
            </a:r>
            <a:r>
              <a:rPr lang="en-US" sz="2000" dirty="0"/>
              <a:t>,</a:t>
            </a:r>
            <a:r>
              <a:rPr lang="en-US" sz="2000" dirty="0">
                <a:effectLst/>
              </a:rPr>
              <a:t>2]~x[ind</a:t>
            </a:r>
            <a:r>
              <a:rPr lang="en-US" sz="2000" dirty="0"/>
              <a:t>,</a:t>
            </a:r>
            <a:r>
              <a:rPr lang="en-US" sz="2000" dirty="0">
                <a:effectLst/>
              </a:rPr>
              <a:t>1]</a:t>
            </a:r>
            <a:r>
              <a:rPr lang="en-US" sz="2000" dirty="0"/>
              <a:t>, </a:t>
            </a:r>
            <a:r>
              <a:rPr lang="en-US" sz="2000" dirty="0">
                <a:effectLst/>
              </a:rPr>
              <a:t>family=binomial(logit))</a:t>
            </a:r>
            <a:r>
              <a:rPr lang="en-US" sz="2000" dirty="0"/>
              <a:t> </a:t>
            </a:r>
          </a:p>
          <a:p>
            <a:pPr marL="0" indent="0">
              <a:buNone/>
            </a:pPr>
            <a:r>
              <a:rPr lang="en-US" sz="2000" dirty="0">
                <a:effectLst/>
              </a:rPr>
              <a:t>coefficients(result1)</a:t>
            </a:r>
            <a:r>
              <a:rPr lang="en-US" sz="2000" dirty="0"/>
              <a:t> </a:t>
            </a:r>
          </a:p>
          <a:p>
            <a:pPr marL="0" indent="0">
              <a:buNone/>
            </a:pPr>
            <a:r>
              <a:rPr lang="en-US" sz="2000" dirty="0">
                <a:effectLst/>
              </a:rPr>
              <a:t>}</a:t>
            </a:r>
            <a:r>
              <a:rPr lang="en-US" sz="2000" dirty="0"/>
              <a:t> </a:t>
            </a:r>
          </a:p>
          <a:p>
            <a:pPr marL="0" indent="0">
              <a:buNone/>
            </a:pPr>
            <a:r>
              <a:rPr lang="en-US" sz="2000" dirty="0">
                <a:effectLst/>
              </a:rPr>
              <a:t>})</a:t>
            </a:r>
          </a:p>
          <a:p>
            <a:pPr marL="0" indent="0">
              <a:buNone/>
            </a:pPr>
            <a:r>
              <a:rPr lang="en-US" sz="2000" dirty="0"/>
              <a:t>&gt;user system elapsed </a:t>
            </a:r>
          </a:p>
          <a:p>
            <a:pPr marL="0" indent="0">
              <a:buNone/>
            </a:pPr>
            <a:r>
              <a:rPr lang="en-US" sz="2000" dirty="0"/>
              <a:t>27.700 0.371 </a:t>
            </a:r>
            <a:r>
              <a:rPr lang="en-US" sz="2000" dirty="0">
                <a:highlight>
                  <a:srgbClr val="FF0000"/>
                </a:highlight>
              </a:rPr>
              <a:t>4.778</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3BAF2A27-BFD5-F64F-B130-C4C52112EEBF}"/>
              </a:ext>
            </a:extLst>
          </p:cNvPr>
          <p:cNvSpPr>
            <a:spLocks noGrp="1"/>
          </p:cNvSpPr>
          <p:nvPr>
            <p:ph type="sldNum" sz="quarter" idx="12"/>
          </p:nvPr>
        </p:nvSpPr>
        <p:spPr/>
        <p:txBody>
          <a:bodyPr/>
          <a:lstStyle/>
          <a:p>
            <a:fld id="{172855B8-4569-417D-AF52-D0F7148BCFF3}" type="slidenum">
              <a:rPr lang="en-US" smtClean="0"/>
              <a:t>33</a:t>
            </a:fld>
            <a:endParaRPr lang="en-US"/>
          </a:p>
        </p:txBody>
      </p:sp>
    </p:spTree>
    <p:extLst>
      <p:ext uri="{BB962C8B-B14F-4D97-AF65-F5344CB8AC3E}">
        <p14:creationId xmlns:p14="http://schemas.microsoft.com/office/powerpoint/2010/main" val="344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5A693-D20C-3F43-9EC8-8760FFEE2120}"/>
              </a:ext>
            </a:extLst>
          </p:cNvPr>
          <p:cNvSpPr>
            <a:spLocks noGrp="1"/>
          </p:cNvSpPr>
          <p:nvPr>
            <p:ph type="title"/>
          </p:nvPr>
        </p:nvSpPr>
        <p:spPr>
          <a:xfrm>
            <a:off x="891799" y="99700"/>
            <a:ext cx="8137429" cy="890900"/>
          </a:xfrm>
        </p:spPr>
        <p:txBody>
          <a:bodyPr/>
          <a:lstStyle/>
          <a:p>
            <a:r>
              <a:rPr lang="en-US" dirty="0"/>
              <a:t>Benefits of </a:t>
            </a:r>
            <a:r>
              <a:rPr lang="en-US" dirty="0">
                <a:effectLst/>
              </a:rPr>
              <a:t>Parallelizing the for loop </a:t>
            </a:r>
            <a:endParaRPr lang="en-US" dirty="0"/>
          </a:p>
        </p:txBody>
      </p:sp>
      <p:sp>
        <p:nvSpPr>
          <p:cNvPr id="3" name="Content Placeholder 2">
            <a:extLst>
              <a:ext uri="{FF2B5EF4-FFF2-40B4-BE49-F238E27FC236}">
                <a16:creationId xmlns:a16="http://schemas.microsoft.com/office/drawing/2014/main" id="{2A1D2DAF-027C-2D44-B9E7-55A560E26CD8}"/>
              </a:ext>
            </a:extLst>
          </p:cNvPr>
          <p:cNvSpPr>
            <a:spLocks noGrp="1"/>
          </p:cNvSpPr>
          <p:nvPr>
            <p:ph idx="1"/>
          </p:nvPr>
        </p:nvSpPr>
        <p:spPr>
          <a:xfrm>
            <a:off x="886544" y="990600"/>
            <a:ext cx="8137428" cy="5552786"/>
          </a:xfrm>
        </p:spPr>
        <p:txBody>
          <a:bodyPr>
            <a:normAutofit/>
          </a:bodyPr>
          <a:lstStyle/>
          <a:p>
            <a:r>
              <a:rPr lang="en-US" sz="2000" dirty="0">
                <a:effectLst/>
              </a:rPr>
              <a:t>same analysis in serial</a:t>
            </a:r>
            <a:r>
              <a:rPr lang="en-US" sz="2000" dirty="0"/>
              <a:t> for loop</a:t>
            </a:r>
          </a:p>
          <a:p>
            <a:pPr marL="0" indent="0">
              <a:buNone/>
            </a:pPr>
            <a:r>
              <a:rPr lang="en-US" sz="2000" dirty="0" err="1">
                <a:effectLst/>
              </a:rPr>
              <a:t>system.time</a:t>
            </a:r>
            <a:r>
              <a:rPr lang="en-US" sz="2000" dirty="0">
                <a:effectLst/>
              </a:rPr>
              <a:t>({</a:t>
            </a:r>
            <a:r>
              <a:rPr lang="en-US" sz="2000" dirty="0"/>
              <a:t> </a:t>
            </a:r>
          </a:p>
          <a:p>
            <a:pPr marL="0" indent="0">
              <a:buNone/>
            </a:pPr>
            <a:r>
              <a:rPr lang="en-US" sz="2000" dirty="0">
                <a:effectLst/>
              </a:rPr>
              <a:t>r</a:t>
            </a:r>
            <a:r>
              <a:rPr lang="en-US" sz="2000" dirty="0"/>
              <a:t> </a:t>
            </a:r>
            <a:r>
              <a:rPr lang="en-US" sz="2000" dirty="0">
                <a:effectLst/>
              </a:rPr>
              <a:t>&lt;-</a:t>
            </a:r>
            <a:r>
              <a:rPr lang="en-US" sz="2000" dirty="0"/>
              <a:t> </a:t>
            </a:r>
            <a:r>
              <a:rPr lang="en-US" sz="2000" dirty="0">
                <a:effectLst/>
              </a:rPr>
              <a:t>foreach(</a:t>
            </a:r>
            <a:r>
              <a:rPr lang="en-US" sz="2000" dirty="0" err="1">
                <a:effectLst/>
              </a:rPr>
              <a:t>icount</a:t>
            </a:r>
            <a:r>
              <a:rPr lang="en-US" sz="2000" dirty="0">
                <a:effectLst/>
              </a:rPr>
              <a:t>(trials)</a:t>
            </a:r>
            <a:r>
              <a:rPr lang="en-US" sz="2000" dirty="0"/>
              <a:t>, </a:t>
            </a:r>
            <a:r>
              <a:rPr lang="en-US" sz="2000" dirty="0">
                <a:effectLst/>
              </a:rPr>
              <a:t>.combine=</a:t>
            </a:r>
            <a:r>
              <a:rPr lang="en-US" sz="2000" dirty="0" err="1">
                <a:effectLst/>
              </a:rPr>
              <a:t>rbind</a:t>
            </a:r>
            <a:r>
              <a:rPr lang="en-US" sz="2000" dirty="0">
                <a:effectLst/>
              </a:rPr>
              <a:t>)</a:t>
            </a:r>
            <a:r>
              <a:rPr lang="en-US" sz="2000" dirty="0"/>
              <a:t> </a:t>
            </a:r>
            <a:r>
              <a:rPr lang="en-US" sz="2000" dirty="0">
                <a:effectLst/>
              </a:rPr>
              <a:t>%do%</a:t>
            </a:r>
            <a:r>
              <a:rPr lang="en-US" sz="2000" dirty="0"/>
              <a:t> </a:t>
            </a:r>
            <a:r>
              <a:rPr lang="en-US" sz="2000" dirty="0">
                <a:effectLst/>
              </a:rPr>
              <a:t>{</a:t>
            </a:r>
            <a:r>
              <a:rPr lang="en-US" sz="2000" dirty="0"/>
              <a:t> </a:t>
            </a:r>
          </a:p>
          <a:p>
            <a:pPr marL="0" indent="0">
              <a:buNone/>
            </a:pPr>
            <a:r>
              <a:rPr lang="en-US" sz="2000" dirty="0" err="1">
                <a:effectLst/>
              </a:rPr>
              <a:t>ind</a:t>
            </a:r>
            <a:r>
              <a:rPr lang="en-US" sz="2000" dirty="0"/>
              <a:t> </a:t>
            </a:r>
            <a:r>
              <a:rPr lang="en-US" sz="2000" dirty="0">
                <a:effectLst/>
              </a:rPr>
              <a:t>&lt;-</a:t>
            </a:r>
            <a:r>
              <a:rPr lang="en-US" sz="2000" dirty="0"/>
              <a:t> </a:t>
            </a:r>
            <a:r>
              <a:rPr lang="en-US" sz="2000" dirty="0">
                <a:effectLst/>
              </a:rPr>
              <a:t>sample(100</a:t>
            </a:r>
            <a:r>
              <a:rPr lang="en-US" sz="2000" dirty="0"/>
              <a:t>, </a:t>
            </a:r>
            <a:r>
              <a:rPr lang="en-US" sz="2000" dirty="0">
                <a:effectLst/>
              </a:rPr>
              <a:t>100</a:t>
            </a:r>
            <a:r>
              <a:rPr lang="en-US" sz="2000" dirty="0"/>
              <a:t>, </a:t>
            </a:r>
            <a:r>
              <a:rPr lang="en-US" sz="2000" dirty="0">
                <a:effectLst/>
              </a:rPr>
              <a:t>replace=TRUE)</a:t>
            </a:r>
            <a:r>
              <a:rPr lang="en-US" sz="2000" dirty="0"/>
              <a:t> </a:t>
            </a:r>
          </a:p>
          <a:p>
            <a:pPr marL="0" indent="0">
              <a:buNone/>
            </a:pPr>
            <a:r>
              <a:rPr lang="en-US" sz="2000" dirty="0">
                <a:effectLst/>
              </a:rPr>
              <a:t>result1</a:t>
            </a:r>
            <a:r>
              <a:rPr lang="en-US" sz="2000" dirty="0"/>
              <a:t> </a:t>
            </a:r>
            <a:r>
              <a:rPr lang="en-US" sz="2000" dirty="0">
                <a:effectLst/>
              </a:rPr>
              <a:t>&lt;-</a:t>
            </a:r>
            <a:r>
              <a:rPr lang="en-US" sz="2000" dirty="0"/>
              <a:t> </a:t>
            </a:r>
            <a:r>
              <a:rPr lang="en-US" sz="2000" dirty="0" err="1">
                <a:effectLst/>
              </a:rPr>
              <a:t>glm</a:t>
            </a:r>
            <a:r>
              <a:rPr lang="en-US" sz="2000" dirty="0">
                <a:effectLst/>
              </a:rPr>
              <a:t>(x[ind</a:t>
            </a:r>
            <a:r>
              <a:rPr lang="en-US" sz="2000" dirty="0"/>
              <a:t>,</a:t>
            </a:r>
            <a:r>
              <a:rPr lang="en-US" sz="2000" dirty="0">
                <a:effectLst/>
              </a:rPr>
              <a:t>2]~x[ind</a:t>
            </a:r>
            <a:r>
              <a:rPr lang="en-US" sz="2000" dirty="0"/>
              <a:t>,</a:t>
            </a:r>
            <a:r>
              <a:rPr lang="en-US" sz="2000" dirty="0">
                <a:effectLst/>
              </a:rPr>
              <a:t>1]</a:t>
            </a:r>
            <a:r>
              <a:rPr lang="en-US" sz="2000" dirty="0"/>
              <a:t>, </a:t>
            </a:r>
            <a:r>
              <a:rPr lang="en-US" sz="2000" dirty="0">
                <a:effectLst/>
              </a:rPr>
              <a:t>family=binomial(logit))</a:t>
            </a:r>
            <a:r>
              <a:rPr lang="en-US" sz="2000" dirty="0"/>
              <a:t> </a:t>
            </a:r>
          </a:p>
          <a:p>
            <a:pPr marL="0" indent="0">
              <a:buNone/>
            </a:pPr>
            <a:r>
              <a:rPr lang="en-US" sz="2000" dirty="0">
                <a:effectLst/>
              </a:rPr>
              <a:t>coefficients(result1)</a:t>
            </a:r>
            <a:r>
              <a:rPr lang="en-US" sz="2000" dirty="0"/>
              <a:t> </a:t>
            </a:r>
          </a:p>
          <a:p>
            <a:pPr marL="0" indent="0">
              <a:buNone/>
            </a:pPr>
            <a:r>
              <a:rPr lang="en-US" sz="2000" dirty="0">
                <a:effectLst/>
              </a:rPr>
              <a:t>}</a:t>
            </a:r>
            <a:r>
              <a:rPr lang="en-US" sz="2000" dirty="0"/>
              <a:t> </a:t>
            </a:r>
          </a:p>
          <a:p>
            <a:pPr marL="0" indent="0">
              <a:buNone/>
            </a:pPr>
            <a:r>
              <a:rPr lang="en-US" sz="2000" dirty="0">
                <a:effectLst/>
              </a:rPr>
              <a:t>})</a:t>
            </a:r>
          </a:p>
          <a:p>
            <a:pPr marL="0" indent="0">
              <a:buNone/>
            </a:pPr>
            <a:endParaRPr lang="en-US" sz="2000" dirty="0">
              <a:effectLst/>
            </a:endParaRPr>
          </a:p>
          <a:p>
            <a:pPr marL="0" indent="0">
              <a:buNone/>
            </a:pPr>
            <a:r>
              <a:rPr lang="en-US" sz="2000" dirty="0"/>
              <a:t>user system elapsed </a:t>
            </a:r>
          </a:p>
          <a:p>
            <a:pPr marL="0" indent="0">
              <a:buNone/>
            </a:pPr>
            <a:r>
              <a:rPr lang="en-US" sz="2000" dirty="0"/>
              <a:t>19.853 0.000 </a:t>
            </a:r>
            <a:r>
              <a:rPr lang="en-US" sz="2000" dirty="0">
                <a:highlight>
                  <a:srgbClr val="FF0000"/>
                </a:highlight>
              </a:rPr>
              <a:t>19.855 </a:t>
            </a:r>
            <a:endParaRPr lang="en-US" sz="2000" dirty="0">
              <a:effectLst/>
              <a:highlight>
                <a:srgbClr val="FF0000"/>
              </a:highlight>
            </a:endParaRPr>
          </a:p>
        </p:txBody>
      </p:sp>
      <p:sp>
        <p:nvSpPr>
          <p:cNvPr id="4" name="Slide Number Placeholder 3">
            <a:extLst>
              <a:ext uri="{FF2B5EF4-FFF2-40B4-BE49-F238E27FC236}">
                <a16:creationId xmlns:a16="http://schemas.microsoft.com/office/drawing/2014/main" id="{9B5D6FF1-5D14-E645-BDB1-5DEBB46FDAD6}"/>
              </a:ext>
            </a:extLst>
          </p:cNvPr>
          <p:cNvSpPr>
            <a:spLocks noGrp="1"/>
          </p:cNvSpPr>
          <p:nvPr>
            <p:ph type="sldNum" sz="quarter" idx="12"/>
          </p:nvPr>
        </p:nvSpPr>
        <p:spPr/>
        <p:txBody>
          <a:bodyPr/>
          <a:lstStyle/>
          <a:p>
            <a:fld id="{172855B8-4569-417D-AF52-D0F7148BCFF3}" type="slidenum">
              <a:rPr lang="en-US" smtClean="0"/>
              <a:t>34</a:t>
            </a:fld>
            <a:endParaRPr lang="en-US"/>
          </a:p>
        </p:txBody>
      </p:sp>
    </p:spTree>
    <p:extLst>
      <p:ext uri="{BB962C8B-B14F-4D97-AF65-F5344CB8AC3E}">
        <p14:creationId xmlns:p14="http://schemas.microsoft.com/office/powerpoint/2010/main" val="216245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F6830-ABBB-D14C-B9C7-E63658C6C7AC}"/>
              </a:ext>
            </a:extLst>
          </p:cNvPr>
          <p:cNvSpPr>
            <a:spLocks noGrp="1"/>
          </p:cNvSpPr>
          <p:nvPr>
            <p:ph type="title"/>
          </p:nvPr>
        </p:nvSpPr>
        <p:spPr>
          <a:xfrm>
            <a:off x="886543" y="314614"/>
            <a:ext cx="8137429" cy="675986"/>
          </a:xfrm>
        </p:spPr>
        <p:txBody>
          <a:bodyPr/>
          <a:lstStyle/>
          <a:p>
            <a:r>
              <a:rPr lang="en-US" dirty="0"/>
              <a:t>about parallel computing </a:t>
            </a:r>
          </a:p>
        </p:txBody>
      </p:sp>
      <p:sp>
        <p:nvSpPr>
          <p:cNvPr id="3" name="Content Placeholder 2">
            <a:extLst>
              <a:ext uri="{FF2B5EF4-FFF2-40B4-BE49-F238E27FC236}">
                <a16:creationId xmlns:a16="http://schemas.microsoft.com/office/drawing/2014/main" id="{E9BF5EFB-0A59-494D-97DF-28A4ED3BE4BA}"/>
              </a:ext>
            </a:extLst>
          </p:cNvPr>
          <p:cNvSpPr>
            <a:spLocks noGrp="1"/>
          </p:cNvSpPr>
          <p:nvPr>
            <p:ph idx="1"/>
          </p:nvPr>
        </p:nvSpPr>
        <p:spPr>
          <a:xfrm>
            <a:off x="886544" y="1143000"/>
            <a:ext cx="8137428" cy="4959060"/>
          </a:xfrm>
        </p:spPr>
        <p:txBody>
          <a:bodyPr>
            <a:normAutofit/>
          </a:bodyPr>
          <a:lstStyle/>
          <a:p>
            <a:r>
              <a:rPr lang="en-US" sz="2000" dirty="0">
                <a:effectLst/>
              </a:rPr>
              <a:t>In this short lesson we learnt how to use multicore </a:t>
            </a:r>
            <a:r>
              <a:rPr lang="en-US" sz="2000" dirty="0" err="1">
                <a:effectLst/>
              </a:rPr>
              <a:t>vm</a:t>
            </a:r>
            <a:r>
              <a:rPr lang="en-US" sz="2000" dirty="0">
                <a:effectLst/>
              </a:rPr>
              <a:t> for </a:t>
            </a:r>
            <a:r>
              <a:rPr lang="en-US" sz="2000" dirty="0" err="1">
                <a:effectLst/>
              </a:rPr>
              <a:t>mclapply</a:t>
            </a:r>
            <a:r>
              <a:rPr lang="en-US" sz="2000" dirty="0">
                <a:effectLst/>
              </a:rPr>
              <a:t> and for and take advantage of parallel computing in r.</a:t>
            </a:r>
          </a:p>
          <a:p>
            <a:r>
              <a:rPr lang="en-US" sz="2000" dirty="0">
                <a:effectLst/>
              </a:rPr>
              <a:t>Other packages are available for R that make it easy to program a cluster of nodes for your modeling and analytics: Snow, </a:t>
            </a:r>
            <a:r>
              <a:rPr lang="en-US" sz="2000" dirty="0" err="1">
                <a:effectLst/>
              </a:rPr>
              <a:t>Rslurm</a:t>
            </a:r>
            <a:r>
              <a:rPr lang="en-US" sz="2000" dirty="0">
                <a:effectLst/>
              </a:rPr>
              <a:t>, </a:t>
            </a:r>
            <a:r>
              <a:rPr lang="en-US" sz="2000" dirty="0" err="1">
                <a:effectLst/>
              </a:rPr>
              <a:t>Rmpi</a:t>
            </a:r>
            <a:r>
              <a:rPr lang="en-US" sz="2000" dirty="0">
                <a:effectLst/>
              </a:rPr>
              <a:t> etc. </a:t>
            </a:r>
          </a:p>
          <a:p>
            <a:r>
              <a:rPr lang="en-US" sz="2000" dirty="0">
                <a:effectLst/>
              </a:rPr>
              <a:t>In future we can arrange a short course dedicated only towards parallel computing in cloud and parallelizing your R codes with more expanded details. </a:t>
            </a:r>
            <a:endParaRPr lang="en-US" sz="2000" dirty="0"/>
          </a:p>
        </p:txBody>
      </p:sp>
      <p:sp>
        <p:nvSpPr>
          <p:cNvPr id="4" name="Slide Number Placeholder 3">
            <a:extLst>
              <a:ext uri="{FF2B5EF4-FFF2-40B4-BE49-F238E27FC236}">
                <a16:creationId xmlns:a16="http://schemas.microsoft.com/office/drawing/2014/main" id="{D40346C0-48D8-1344-8623-E9AAC5D59D50}"/>
              </a:ext>
            </a:extLst>
          </p:cNvPr>
          <p:cNvSpPr>
            <a:spLocks noGrp="1"/>
          </p:cNvSpPr>
          <p:nvPr>
            <p:ph type="sldNum" sz="quarter" idx="12"/>
          </p:nvPr>
        </p:nvSpPr>
        <p:spPr/>
        <p:txBody>
          <a:bodyPr/>
          <a:lstStyle/>
          <a:p>
            <a:fld id="{172855B8-4569-417D-AF52-D0F7148BCFF3}" type="slidenum">
              <a:rPr lang="en-US" smtClean="0"/>
              <a:t>35</a:t>
            </a:fld>
            <a:endParaRPr lang="en-US"/>
          </a:p>
        </p:txBody>
      </p:sp>
    </p:spTree>
    <p:extLst>
      <p:ext uri="{BB962C8B-B14F-4D97-AF65-F5344CB8AC3E}">
        <p14:creationId xmlns:p14="http://schemas.microsoft.com/office/powerpoint/2010/main" val="3237781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289C-B8EE-D446-A934-D8E07A85AB97}"/>
              </a:ext>
            </a:extLst>
          </p:cNvPr>
          <p:cNvSpPr>
            <a:spLocks noGrp="1"/>
          </p:cNvSpPr>
          <p:nvPr>
            <p:ph type="title"/>
          </p:nvPr>
        </p:nvSpPr>
        <p:spPr>
          <a:xfrm>
            <a:off x="884285" y="222540"/>
            <a:ext cx="8137429" cy="1066800"/>
          </a:xfrm>
        </p:spPr>
        <p:txBody>
          <a:bodyPr/>
          <a:lstStyle/>
          <a:p>
            <a:r>
              <a:rPr lang="en-US" dirty="0"/>
              <a:t>Running </a:t>
            </a:r>
            <a:r>
              <a:rPr lang="en-US" dirty="0" err="1"/>
              <a:t>Rstudio</a:t>
            </a:r>
            <a:r>
              <a:rPr lang="en-US" dirty="0"/>
              <a:t> in google compute engine</a:t>
            </a:r>
          </a:p>
        </p:txBody>
      </p:sp>
      <p:sp>
        <p:nvSpPr>
          <p:cNvPr id="3" name="Content Placeholder 2">
            <a:extLst>
              <a:ext uri="{FF2B5EF4-FFF2-40B4-BE49-F238E27FC236}">
                <a16:creationId xmlns:a16="http://schemas.microsoft.com/office/drawing/2014/main" id="{49EB68E6-65EE-B042-A882-73C583377B47}"/>
              </a:ext>
            </a:extLst>
          </p:cNvPr>
          <p:cNvSpPr>
            <a:spLocks noGrp="1"/>
          </p:cNvSpPr>
          <p:nvPr>
            <p:ph idx="1"/>
          </p:nvPr>
        </p:nvSpPr>
        <p:spPr>
          <a:xfrm>
            <a:off x="886544" y="1143000"/>
            <a:ext cx="8137428" cy="4959060"/>
          </a:xfrm>
        </p:spPr>
        <p:txBody>
          <a:bodyPr/>
          <a:lstStyle/>
          <a:p>
            <a:r>
              <a:rPr lang="en-US" dirty="0"/>
              <a:t>The command line interface for r is less expensive </a:t>
            </a:r>
          </a:p>
          <a:p>
            <a:r>
              <a:rPr lang="en-US" dirty="0"/>
              <a:t>How ever the interface is not very appealing</a:t>
            </a:r>
          </a:p>
          <a:p>
            <a:r>
              <a:rPr lang="en-US" dirty="0"/>
              <a:t>Also data transfer, visualizations, code development, and execution is much less appealing if you don’t have much experience in </a:t>
            </a:r>
            <a:r>
              <a:rPr lang="en-US" dirty="0" err="1"/>
              <a:t>linux</a:t>
            </a:r>
            <a:r>
              <a:rPr lang="en-US" dirty="0"/>
              <a:t> environment, and some basic shell programming</a:t>
            </a:r>
          </a:p>
          <a:p>
            <a:r>
              <a:rPr lang="en-US" dirty="0"/>
              <a:t>in this lesson we will set up a </a:t>
            </a:r>
            <a:r>
              <a:rPr lang="en-US" dirty="0" err="1"/>
              <a:t>rstudio</a:t>
            </a:r>
            <a:r>
              <a:rPr lang="en-US" dirty="0"/>
              <a:t> interface in the google cloud, which will behave like your desktop </a:t>
            </a:r>
            <a:r>
              <a:rPr lang="en-US" dirty="0" err="1"/>
              <a:t>rstudio</a:t>
            </a:r>
            <a:r>
              <a:rPr lang="en-US" dirty="0"/>
              <a:t>.</a:t>
            </a:r>
          </a:p>
          <a:p>
            <a:r>
              <a:rPr lang="en-US" dirty="0"/>
              <a:t>It can easily access data files, R code files in your local folders but run all computations in the google compute engine.</a:t>
            </a:r>
          </a:p>
          <a:p>
            <a:r>
              <a:rPr lang="en-US" dirty="0"/>
              <a:t>The solution we provide for such is bit pricey. It cost approximately $1.50/hr.</a:t>
            </a:r>
          </a:p>
          <a:p>
            <a:r>
              <a:rPr lang="en-US" dirty="0"/>
              <a:t>But it is the most convenient and easy way to learn and set up without involving any complex shell programming. </a:t>
            </a:r>
          </a:p>
        </p:txBody>
      </p:sp>
      <p:sp>
        <p:nvSpPr>
          <p:cNvPr id="4" name="Slide Number Placeholder 3">
            <a:extLst>
              <a:ext uri="{FF2B5EF4-FFF2-40B4-BE49-F238E27FC236}">
                <a16:creationId xmlns:a16="http://schemas.microsoft.com/office/drawing/2014/main" id="{2D9F83CC-6171-4043-8DFB-47A25F17DEAE}"/>
              </a:ext>
            </a:extLst>
          </p:cNvPr>
          <p:cNvSpPr>
            <a:spLocks noGrp="1"/>
          </p:cNvSpPr>
          <p:nvPr>
            <p:ph type="sldNum" sz="quarter" idx="12"/>
          </p:nvPr>
        </p:nvSpPr>
        <p:spPr/>
        <p:txBody>
          <a:bodyPr/>
          <a:lstStyle/>
          <a:p>
            <a:fld id="{172855B8-4569-417D-AF52-D0F7148BCFF3}" type="slidenum">
              <a:rPr lang="en-US" smtClean="0"/>
              <a:t>36</a:t>
            </a:fld>
            <a:endParaRPr lang="en-US"/>
          </a:p>
        </p:txBody>
      </p:sp>
    </p:spTree>
    <p:extLst>
      <p:ext uri="{BB962C8B-B14F-4D97-AF65-F5344CB8AC3E}">
        <p14:creationId xmlns:p14="http://schemas.microsoft.com/office/powerpoint/2010/main" val="1779929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19D51-3FD6-814A-ACB8-558AF495069C}"/>
              </a:ext>
            </a:extLst>
          </p:cNvPr>
          <p:cNvSpPr>
            <a:spLocks noGrp="1"/>
          </p:cNvSpPr>
          <p:nvPr>
            <p:ph type="title"/>
          </p:nvPr>
        </p:nvSpPr>
        <p:spPr>
          <a:xfrm>
            <a:off x="886914" y="287720"/>
            <a:ext cx="8137429" cy="683541"/>
          </a:xfrm>
        </p:spPr>
        <p:txBody>
          <a:bodyPr/>
          <a:lstStyle/>
          <a:p>
            <a:r>
              <a:rPr lang="en-US" dirty="0"/>
              <a:t>Setting up </a:t>
            </a:r>
            <a:r>
              <a:rPr lang="en-US" dirty="0" err="1"/>
              <a:t>rstudio</a:t>
            </a:r>
            <a:r>
              <a:rPr lang="en-US" dirty="0"/>
              <a:t> in google cloud</a:t>
            </a:r>
          </a:p>
        </p:txBody>
      </p:sp>
      <p:sp>
        <p:nvSpPr>
          <p:cNvPr id="3" name="Content Placeholder 2">
            <a:extLst>
              <a:ext uri="{FF2B5EF4-FFF2-40B4-BE49-F238E27FC236}">
                <a16:creationId xmlns:a16="http://schemas.microsoft.com/office/drawing/2014/main" id="{14AD192C-36C8-F44F-8E94-8F1A5EB6CAC0}"/>
              </a:ext>
            </a:extLst>
          </p:cNvPr>
          <p:cNvSpPr>
            <a:spLocks noGrp="1"/>
          </p:cNvSpPr>
          <p:nvPr>
            <p:ph idx="1"/>
          </p:nvPr>
        </p:nvSpPr>
        <p:spPr>
          <a:xfrm>
            <a:off x="884286" y="1143000"/>
            <a:ext cx="8137428" cy="683541"/>
          </a:xfrm>
        </p:spPr>
        <p:txBody>
          <a:bodyPr>
            <a:normAutofit fontScale="85000" lnSpcReduction="20000"/>
          </a:bodyPr>
          <a:lstStyle/>
          <a:p>
            <a:endParaRPr lang="en-US" dirty="0"/>
          </a:p>
          <a:p>
            <a:r>
              <a:rPr lang="en-US" dirty="0"/>
              <a:t>Step 1: </a:t>
            </a:r>
            <a:r>
              <a:rPr lang="en-US" dirty="0" err="1"/>
              <a:t>goto</a:t>
            </a:r>
            <a:r>
              <a:rPr lang="en-US" dirty="0"/>
              <a:t>  </a:t>
            </a:r>
            <a:r>
              <a:rPr lang="en-US" dirty="0" err="1"/>
              <a:t>cloud.google.com</a:t>
            </a:r>
            <a:r>
              <a:rPr lang="en-US" dirty="0"/>
              <a:t> and click console</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C9E28A7-A268-914E-8BE6-718C9C8CC191}"/>
              </a:ext>
            </a:extLst>
          </p:cNvPr>
          <p:cNvSpPr>
            <a:spLocks noGrp="1"/>
          </p:cNvSpPr>
          <p:nvPr>
            <p:ph type="sldNum" sz="quarter" idx="12"/>
          </p:nvPr>
        </p:nvSpPr>
        <p:spPr/>
        <p:txBody>
          <a:bodyPr/>
          <a:lstStyle/>
          <a:p>
            <a:fld id="{172855B8-4569-417D-AF52-D0F7148BCFF3}" type="slidenum">
              <a:rPr lang="en-US" smtClean="0"/>
              <a:t>37</a:t>
            </a:fld>
            <a:endParaRPr lang="en-US"/>
          </a:p>
        </p:txBody>
      </p:sp>
      <p:pic>
        <p:nvPicPr>
          <p:cNvPr id="6" name="Picture 5" descr="A screenshot of a cell phone&#10;&#10;Description automatically generated">
            <a:extLst>
              <a:ext uri="{FF2B5EF4-FFF2-40B4-BE49-F238E27FC236}">
                <a16:creationId xmlns:a16="http://schemas.microsoft.com/office/drawing/2014/main" id="{0D376EE7-7BFB-DE46-8278-665352F70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74" y="1607616"/>
            <a:ext cx="9640852" cy="5184461"/>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9853D050-8C78-B140-BB13-8EC01A8D4825}"/>
                  </a:ext>
                </a:extLst>
              </p14:cNvPr>
              <p14:cNvContentPartPr/>
              <p14:nvPr/>
            </p14:nvContentPartPr>
            <p14:xfrm>
              <a:off x="9181812" y="2007972"/>
              <a:ext cx="555480" cy="271440"/>
            </p14:xfrm>
          </p:contentPart>
        </mc:Choice>
        <mc:Fallback xmlns="">
          <p:pic>
            <p:nvPicPr>
              <p:cNvPr id="9" name="Ink 8">
                <a:extLst>
                  <a:ext uri="{FF2B5EF4-FFF2-40B4-BE49-F238E27FC236}">
                    <a16:creationId xmlns:a16="http://schemas.microsoft.com/office/drawing/2014/main" id="{9853D050-8C78-B140-BB13-8EC01A8D4825}"/>
                  </a:ext>
                </a:extLst>
              </p:cNvPr>
              <p:cNvPicPr/>
              <p:nvPr/>
            </p:nvPicPr>
            <p:blipFill>
              <a:blip r:embed="rId4"/>
              <a:stretch>
                <a:fillRect/>
              </a:stretch>
            </p:blipFill>
            <p:spPr>
              <a:xfrm>
                <a:off x="9173172" y="1999332"/>
                <a:ext cx="57312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E834611A-76A3-294D-8BB1-57441F49896C}"/>
                  </a:ext>
                </a:extLst>
              </p14:cNvPr>
              <p14:cNvContentPartPr/>
              <p14:nvPr/>
            </p14:nvContentPartPr>
            <p14:xfrm>
              <a:off x="2353332" y="576972"/>
              <a:ext cx="360" cy="360"/>
            </p14:xfrm>
          </p:contentPart>
        </mc:Choice>
        <mc:Fallback xmlns="">
          <p:pic>
            <p:nvPicPr>
              <p:cNvPr id="10" name="Ink 9">
                <a:extLst>
                  <a:ext uri="{FF2B5EF4-FFF2-40B4-BE49-F238E27FC236}">
                    <a16:creationId xmlns:a16="http://schemas.microsoft.com/office/drawing/2014/main" id="{E834611A-76A3-294D-8BB1-57441F49896C}"/>
                  </a:ext>
                </a:extLst>
              </p:cNvPr>
              <p:cNvPicPr/>
              <p:nvPr/>
            </p:nvPicPr>
            <p:blipFill>
              <a:blip r:embed="rId6"/>
              <a:stretch>
                <a:fillRect/>
              </a:stretch>
            </p:blipFill>
            <p:spPr>
              <a:xfrm>
                <a:off x="2344692" y="568332"/>
                <a:ext cx="18000" cy="18000"/>
              </a:xfrm>
              <a:prstGeom prst="rect">
                <a:avLst/>
              </a:prstGeom>
            </p:spPr>
          </p:pic>
        </mc:Fallback>
      </mc:AlternateContent>
    </p:spTree>
    <p:extLst>
      <p:ext uri="{BB962C8B-B14F-4D97-AF65-F5344CB8AC3E}">
        <p14:creationId xmlns:p14="http://schemas.microsoft.com/office/powerpoint/2010/main" val="1876318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E656-87E8-9C4B-B0B0-2EEFB6AC9725}"/>
              </a:ext>
            </a:extLst>
          </p:cNvPr>
          <p:cNvSpPr>
            <a:spLocks noGrp="1"/>
          </p:cNvSpPr>
          <p:nvPr>
            <p:ph type="title"/>
          </p:nvPr>
        </p:nvSpPr>
        <p:spPr>
          <a:xfrm>
            <a:off x="886544" y="314614"/>
            <a:ext cx="8137429" cy="546982"/>
          </a:xfrm>
        </p:spPr>
        <p:txBody>
          <a:bodyPr/>
          <a:lstStyle/>
          <a:p>
            <a:r>
              <a:rPr lang="en-US" dirty="0"/>
              <a:t>Setting up </a:t>
            </a:r>
            <a:r>
              <a:rPr lang="en-US" dirty="0" err="1"/>
              <a:t>rstudio</a:t>
            </a:r>
            <a:r>
              <a:rPr lang="en-US" dirty="0"/>
              <a:t> in google cloud</a:t>
            </a:r>
          </a:p>
        </p:txBody>
      </p:sp>
      <p:pic>
        <p:nvPicPr>
          <p:cNvPr id="6" name="Content Placeholder 5" descr="A screenshot of a computer&#10;&#10;Description automatically generated">
            <a:extLst>
              <a:ext uri="{FF2B5EF4-FFF2-40B4-BE49-F238E27FC236}">
                <a16:creationId xmlns:a16="http://schemas.microsoft.com/office/drawing/2014/main" id="{D4468943-C5FD-504C-BA85-82F4526CBF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4237" y="1600904"/>
            <a:ext cx="8137525" cy="4577357"/>
          </a:xfrm>
        </p:spPr>
      </p:pic>
      <p:sp>
        <p:nvSpPr>
          <p:cNvPr id="4" name="Slide Number Placeholder 3">
            <a:extLst>
              <a:ext uri="{FF2B5EF4-FFF2-40B4-BE49-F238E27FC236}">
                <a16:creationId xmlns:a16="http://schemas.microsoft.com/office/drawing/2014/main" id="{F038BD68-3208-A24F-92A7-3169D6A3DCB5}"/>
              </a:ext>
            </a:extLst>
          </p:cNvPr>
          <p:cNvSpPr>
            <a:spLocks noGrp="1"/>
          </p:cNvSpPr>
          <p:nvPr>
            <p:ph type="sldNum" sz="quarter" idx="12"/>
          </p:nvPr>
        </p:nvSpPr>
        <p:spPr/>
        <p:txBody>
          <a:bodyPr/>
          <a:lstStyle/>
          <a:p>
            <a:fld id="{172855B8-4569-417D-AF52-D0F7148BCFF3}" type="slidenum">
              <a:rPr lang="en-US" smtClean="0"/>
              <a:t>38</a:t>
            </a:fld>
            <a:endParaRPr lang="en-US"/>
          </a:p>
        </p:txBody>
      </p:sp>
      <p:sp>
        <p:nvSpPr>
          <p:cNvPr id="7" name="Content Placeholder 2">
            <a:extLst>
              <a:ext uri="{FF2B5EF4-FFF2-40B4-BE49-F238E27FC236}">
                <a16:creationId xmlns:a16="http://schemas.microsoft.com/office/drawing/2014/main" id="{7BD0A649-E941-044F-BB0F-E725400F9B6A}"/>
              </a:ext>
            </a:extLst>
          </p:cNvPr>
          <p:cNvSpPr txBox="1">
            <a:spLocks/>
          </p:cNvSpPr>
          <p:nvPr/>
        </p:nvSpPr>
        <p:spPr>
          <a:xfrm>
            <a:off x="884334" y="990600"/>
            <a:ext cx="8137428" cy="683541"/>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dirty="0"/>
          </a:p>
          <a:p>
            <a:r>
              <a:rPr lang="en-US" dirty="0"/>
              <a:t>Step 2: Click on cloud Run</a:t>
            </a:r>
          </a:p>
          <a:p>
            <a:endParaRPr lang="en-US" dirty="0"/>
          </a:p>
          <a:p>
            <a:pPr marL="0" indent="0">
              <a:buFont typeface="Arial"/>
              <a:buNone/>
            </a:pP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76C8544-9C58-624F-BAA4-596A89D6C925}"/>
                  </a:ext>
                </a:extLst>
              </p14:cNvPr>
              <p14:cNvContentPartPr/>
              <p14:nvPr/>
            </p14:nvContentPartPr>
            <p14:xfrm>
              <a:off x="-311727" y="1466696"/>
              <a:ext cx="360" cy="360"/>
            </p14:xfrm>
          </p:contentPart>
        </mc:Choice>
        <mc:Fallback xmlns="">
          <p:pic>
            <p:nvPicPr>
              <p:cNvPr id="8" name="Ink 7">
                <a:extLst>
                  <a:ext uri="{FF2B5EF4-FFF2-40B4-BE49-F238E27FC236}">
                    <a16:creationId xmlns:a16="http://schemas.microsoft.com/office/drawing/2014/main" id="{576C8544-9C58-624F-BAA4-596A89D6C925}"/>
                  </a:ext>
                </a:extLst>
              </p:cNvPr>
              <p:cNvPicPr/>
              <p:nvPr/>
            </p:nvPicPr>
            <p:blipFill>
              <a:blip r:embed="rId4"/>
              <a:stretch>
                <a:fillRect/>
              </a:stretch>
            </p:blipFill>
            <p:spPr>
              <a:xfrm>
                <a:off x="-320727" y="145769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29FBC7A7-F10F-9C45-A950-138A039555AD}"/>
                  </a:ext>
                </a:extLst>
              </p14:cNvPr>
              <p14:cNvContentPartPr/>
              <p14:nvPr/>
            </p14:nvContentPartPr>
            <p14:xfrm>
              <a:off x="855033" y="4584296"/>
              <a:ext cx="509040" cy="144360"/>
            </p14:xfrm>
          </p:contentPart>
        </mc:Choice>
        <mc:Fallback xmlns="">
          <p:pic>
            <p:nvPicPr>
              <p:cNvPr id="9" name="Ink 8">
                <a:extLst>
                  <a:ext uri="{FF2B5EF4-FFF2-40B4-BE49-F238E27FC236}">
                    <a16:creationId xmlns:a16="http://schemas.microsoft.com/office/drawing/2014/main" id="{29FBC7A7-F10F-9C45-A950-138A039555AD}"/>
                  </a:ext>
                </a:extLst>
              </p:cNvPr>
              <p:cNvPicPr/>
              <p:nvPr/>
            </p:nvPicPr>
            <p:blipFill>
              <a:blip r:embed="rId6"/>
              <a:stretch>
                <a:fillRect/>
              </a:stretch>
            </p:blipFill>
            <p:spPr>
              <a:xfrm>
                <a:off x="846033" y="4575656"/>
                <a:ext cx="526680" cy="162000"/>
              </a:xfrm>
              <a:prstGeom prst="rect">
                <a:avLst/>
              </a:prstGeom>
            </p:spPr>
          </p:pic>
        </mc:Fallback>
      </mc:AlternateContent>
    </p:spTree>
    <p:extLst>
      <p:ext uri="{BB962C8B-B14F-4D97-AF65-F5344CB8AC3E}">
        <p14:creationId xmlns:p14="http://schemas.microsoft.com/office/powerpoint/2010/main" val="2287250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E656-87E8-9C4B-B0B0-2EEFB6AC9725}"/>
              </a:ext>
            </a:extLst>
          </p:cNvPr>
          <p:cNvSpPr>
            <a:spLocks noGrp="1"/>
          </p:cNvSpPr>
          <p:nvPr>
            <p:ph type="title"/>
          </p:nvPr>
        </p:nvSpPr>
        <p:spPr>
          <a:xfrm>
            <a:off x="922116" y="152400"/>
            <a:ext cx="8137429" cy="762000"/>
          </a:xfrm>
        </p:spPr>
        <p:txBody>
          <a:bodyPr/>
          <a:lstStyle/>
          <a:p>
            <a:r>
              <a:rPr lang="en-US" dirty="0"/>
              <a:t>Setting up </a:t>
            </a:r>
            <a:r>
              <a:rPr lang="en-US" dirty="0" err="1"/>
              <a:t>rstudio</a:t>
            </a:r>
            <a:r>
              <a:rPr lang="en-US" dirty="0"/>
              <a:t> in google cloud</a:t>
            </a:r>
          </a:p>
        </p:txBody>
      </p:sp>
      <p:pic>
        <p:nvPicPr>
          <p:cNvPr id="6" name="Content Placeholder 5" descr="A screenshot of a social media post&#10;&#10;Description automatically generated">
            <a:extLst>
              <a:ext uri="{FF2B5EF4-FFF2-40B4-BE49-F238E27FC236}">
                <a16:creationId xmlns:a16="http://schemas.microsoft.com/office/drawing/2014/main" id="{6C389477-B2E4-2B40-86F4-DD33C89896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1899" y="2060575"/>
            <a:ext cx="7185377" cy="4041775"/>
          </a:xfrm>
        </p:spPr>
      </p:pic>
      <p:sp>
        <p:nvSpPr>
          <p:cNvPr id="4" name="Slide Number Placeholder 3">
            <a:extLst>
              <a:ext uri="{FF2B5EF4-FFF2-40B4-BE49-F238E27FC236}">
                <a16:creationId xmlns:a16="http://schemas.microsoft.com/office/drawing/2014/main" id="{F038BD68-3208-A24F-92A7-3169D6A3DCB5}"/>
              </a:ext>
            </a:extLst>
          </p:cNvPr>
          <p:cNvSpPr>
            <a:spLocks noGrp="1"/>
          </p:cNvSpPr>
          <p:nvPr>
            <p:ph type="sldNum" sz="quarter" idx="12"/>
          </p:nvPr>
        </p:nvSpPr>
        <p:spPr/>
        <p:txBody>
          <a:bodyPr/>
          <a:lstStyle/>
          <a:p>
            <a:fld id="{172855B8-4569-417D-AF52-D0F7148BCFF3}" type="slidenum">
              <a:rPr lang="en-US" smtClean="0"/>
              <a:t>39</a:t>
            </a:fld>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A0BCA68-B7ED-E34A-BCB6-4D9C8D5CD124}"/>
                  </a:ext>
                </a:extLst>
              </p14:cNvPr>
              <p14:cNvContentPartPr/>
              <p14:nvPr/>
            </p14:nvContentPartPr>
            <p14:xfrm>
              <a:off x="2701473" y="1228016"/>
              <a:ext cx="360" cy="360"/>
            </p14:xfrm>
          </p:contentPart>
        </mc:Choice>
        <mc:Fallback xmlns="">
          <p:pic>
            <p:nvPicPr>
              <p:cNvPr id="7" name="Ink 6">
                <a:extLst>
                  <a:ext uri="{FF2B5EF4-FFF2-40B4-BE49-F238E27FC236}">
                    <a16:creationId xmlns:a16="http://schemas.microsoft.com/office/drawing/2014/main" id="{CA0BCA68-B7ED-E34A-BCB6-4D9C8D5CD124}"/>
                  </a:ext>
                </a:extLst>
              </p:cNvPr>
              <p:cNvPicPr/>
              <p:nvPr/>
            </p:nvPicPr>
            <p:blipFill>
              <a:blip r:embed="rId4"/>
              <a:stretch>
                <a:fillRect/>
              </a:stretch>
            </p:blipFill>
            <p:spPr>
              <a:xfrm>
                <a:off x="2692833" y="1219376"/>
                <a:ext cx="18000" cy="18000"/>
              </a:xfrm>
              <a:prstGeom prst="rect">
                <a:avLst/>
              </a:prstGeom>
            </p:spPr>
          </p:pic>
        </mc:Fallback>
      </mc:AlternateContent>
      <p:sp>
        <p:nvSpPr>
          <p:cNvPr id="8" name="Content Placeholder 2">
            <a:extLst>
              <a:ext uri="{FF2B5EF4-FFF2-40B4-BE49-F238E27FC236}">
                <a16:creationId xmlns:a16="http://schemas.microsoft.com/office/drawing/2014/main" id="{4457AEDD-9D95-154E-ABDD-A3B42CEA7298}"/>
              </a:ext>
            </a:extLst>
          </p:cNvPr>
          <p:cNvSpPr txBox="1">
            <a:spLocks/>
          </p:cNvSpPr>
          <p:nvPr/>
        </p:nvSpPr>
        <p:spPr>
          <a:xfrm>
            <a:off x="884286" y="1143000"/>
            <a:ext cx="8137428" cy="683541"/>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dirty="0"/>
          </a:p>
          <a:p>
            <a:r>
              <a:rPr lang="en-US" dirty="0"/>
              <a:t>Step 3: Search RStudio and select RStudio Server Pro Standard for </a:t>
            </a:r>
            <a:r>
              <a:rPr lang="en-US" dirty="0" err="1"/>
              <a:t>gcp</a:t>
            </a:r>
            <a:endParaRPr lang="en-US" dirty="0"/>
          </a:p>
          <a:p>
            <a:endParaRPr lang="en-US" dirty="0"/>
          </a:p>
          <a:p>
            <a:pPr marL="0" indent="0">
              <a:buFont typeface="Arial"/>
              <a:buNone/>
            </a:pPr>
            <a:endParaRPr lang="en-US" dirty="0"/>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9340FA81-BF46-6A4F-A83A-1A21243BCC94}"/>
                  </a:ext>
                </a:extLst>
              </p14:cNvPr>
              <p14:cNvContentPartPr/>
              <p14:nvPr/>
            </p14:nvContentPartPr>
            <p14:xfrm>
              <a:off x="4114833" y="3664856"/>
              <a:ext cx="1198440" cy="168480"/>
            </p14:xfrm>
          </p:contentPart>
        </mc:Choice>
        <mc:Fallback xmlns="">
          <p:pic>
            <p:nvPicPr>
              <p:cNvPr id="9" name="Ink 8">
                <a:extLst>
                  <a:ext uri="{FF2B5EF4-FFF2-40B4-BE49-F238E27FC236}">
                    <a16:creationId xmlns:a16="http://schemas.microsoft.com/office/drawing/2014/main" id="{9340FA81-BF46-6A4F-A83A-1A21243BCC94}"/>
                  </a:ext>
                </a:extLst>
              </p:cNvPr>
              <p:cNvPicPr/>
              <p:nvPr/>
            </p:nvPicPr>
            <p:blipFill>
              <a:blip r:embed="rId6"/>
              <a:stretch>
                <a:fillRect/>
              </a:stretch>
            </p:blipFill>
            <p:spPr>
              <a:xfrm>
                <a:off x="4106193" y="3656216"/>
                <a:ext cx="1216080" cy="186120"/>
              </a:xfrm>
              <a:prstGeom prst="rect">
                <a:avLst/>
              </a:prstGeom>
            </p:spPr>
          </p:pic>
        </mc:Fallback>
      </mc:AlternateContent>
    </p:spTree>
    <p:extLst>
      <p:ext uri="{BB962C8B-B14F-4D97-AF65-F5344CB8AC3E}">
        <p14:creationId xmlns:p14="http://schemas.microsoft.com/office/powerpoint/2010/main" val="3673866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304803"/>
            <a:ext cx="9163050" cy="609598"/>
          </a:xfrm>
          <a:noFill/>
        </p:spPr>
        <p:txBody>
          <a:bodyPr>
            <a:normAutofit/>
          </a:bodyPr>
          <a:lstStyle/>
          <a:p>
            <a:pPr algn="l"/>
            <a:r>
              <a:rPr lang="en-US" sz="2300" dirty="0">
                <a:solidFill>
                  <a:schemeClr val="tx1"/>
                </a:solidFill>
              </a:rPr>
              <a:t>Chose a computer/virtual machine (</a:t>
            </a:r>
            <a:r>
              <a:rPr lang="en-US" sz="2300" dirty="0" err="1">
                <a:solidFill>
                  <a:schemeClr val="tx1"/>
                </a:solidFill>
              </a:rPr>
              <a:t>vm</a:t>
            </a:r>
            <a:r>
              <a:rPr lang="en-US" sz="2300" dirty="0">
                <a:solidFill>
                  <a:schemeClr val="tx1"/>
                </a:solidFill>
              </a:rPr>
              <a:t>)</a:t>
            </a:r>
          </a:p>
        </p:txBody>
      </p:sp>
      <p:sp>
        <p:nvSpPr>
          <p:cNvPr id="3" name="Subtitle 2"/>
          <p:cNvSpPr>
            <a:spLocks noGrp="1"/>
          </p:cNvSpPr>
          <p:nvPr>
            <p:ph type="subTitle" idx="1"/>
          </p:nvPr>
        </p:nvSpPr>
        <p:spPr>
          <a:xfrm>
            <a:off x="495300" y="1066800"/>
            <a:ext cx="9163050" cy="4953000"/>
          </a:xfrm>
          <a:noFill/>
        </p:spPr>
        <p:txBody>
          <a:bodyPr>
            <a:normAutofit/>
          </a:bodyPr>
          <a:lstStyle/>
          <a:p>
            <a:pPr marL="285750" indent="-285750" algn="l">
              <a:buFont typeface="Arial" panose="020B0604020202020204" pitchFamily="34" charset="0"/>
              <a:buChar char="•"/>
            </a:pPr>
            <a:r>
              <a:rPr lang="en-US" sz="1600" dirty="0">
                <a:solidFill>
                  <a:schemeClr val="tx1"/>
                </a:solidFill>
              </a:rPr>
              <a:t>Click on Create to create a virtual machine in Google cloud, where you will run your jobs. You can create multiple virtual machine. Each can be designed depending on the type of jobs you prefer to run.</a:t>
            </a:r>
          </a:p>
        </p:txBody>
      </p:sp>
      <p:sp>
        <p:nvSpPr>
          <p:cNvPr id="4" name="Slide Number Placeholder 3"/>
          <p:cNvSpPr>
            <a:spLocks noGrp="1"/>
          </p:cNvSpPr>
          <p:nvPr>
            <p:ph type="sldNum" sz="quarter" idx="12"/>
          </p:nvPr>
        </p:nvSpPr>
        <p:spPr/>
        <p:txBody>
          <a:bodyPr/>
          <a:lstStyle/>
          <a:p>
            <a:fld id="{172855B8-4569-417D-AF52-D0F7148BCFF3}" type="slidenum">
              <a:rPr lang="en-US" smtClean="0"/>
              <a:t>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287133"/>
            <a:ext cx="8353425" cy="3922034"/>
          </a:xfrm>
          <a:prstGeom prst="rect">
            <a:avLst/>
          </a:prstGeom>
        </p:spPr>
      </p:pic>
    </p:spTree>
    <p:extLst>
      <p:ext uri="{BB962C8B-B14F-4D97-AF65-F5344CB8AC3E}">
        <p14:creationId xmlns:p14="http://schemas.microsoft.com/office/powerpoint/2010/main" val="19507971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E656-87E8-9C4B-B0B0-2EEFB6AC9725}"/>
              </a:ext>
            </a:extLst>
          </p:cNvPr>
          <p:cNvSpPr>
            <a:spLocks noGrp="1"/>
          </p:cNvSpPr>
          <p:nvPr>
            <p:ph type="title"/>
          </p:nvPr>
        </p:nvSpPr>
        <p:spPr>
          <a:xfrm>
            <a:off x="914400" y="76200"/>
            <a:ext cx="8137429" cy="609600"/>
          </a:xfrm>
        </p:spPr>
        <p:txBody>
          <a:bodyPr/>
          <a:lstStyle/>
          <a:p>
            <a:r>
              <a:rPr lang="en-US" dirty="0"/>
              <a:t>Setting up </a:t>
            </a:r>
            <a:r>
              <a:rPr lang="en-US" dirty="0" err="1"/>
              <a:t>rstudio</a:t>
            </a:r>
            <a:r>
              <a:rPr lang="en-US" dirty="0"/>
              <a:t> in google cloud</a:t>
            </a:r>
          </a:p>
        </p:txBody>
      </p:sp>
      <p:pic>
        <p:nvPicPr>
          <p:cNvPr id="6" name="Content Placeholder 5" descr="A screenshot of a computer&#10;&#10;Description automatically generated">
            <a:extLst>
              <a:ext uri="{FF2B5EF4-FFF2-40B4-BE49-F238E27FC236}">
                <a16:creationId xmlns:a16="http://schemas.microsoft.com/office/drawing/2014/main" id="{A4814068-8B7A-AB45-B6CC-0668794CFF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777" y="1209134"/>
            <a:ext cx="8699052" cy="4893217"/>
          </a:xfrm>
        </p:spPr>
      </p:pic>
      <p:sp>
        <p:nvSpPr>
          <p:cNvPr id="4" name="Slide Number Placeholder 3">
            <a:extLst>
              <a:ext uri="{FF2B5EF4-FFF2-40B4-BE49-F238E27FC236}">
                <a16:creationId xmlns:a16="http://schemas.microsoft.com/office/drawing/2014/main" id="{F038BD68-3208-A24F-92A7-3169D6A3DCB5}"/>
              </a:ext>
            </a:extLst>
          </p:cNvPr>
          <p:cNvSpPr>
            <a:spLocks noGrp="1"/>
          </p:cNvSpPr>
          <p:nvPr>
            <p:ph type="sldNum" sz="quarter" idx="12"/>
          </p:nvPr>
        </p:nvSpPr>
        <p:spPr/>
        <p:txBody>
          <a:bodyPr/>
          <a:lstStyle/>
          <a:p>
            <a:fld id="{172855B8-4569-417D-AF52-D0F7148BCFF3}" type="slidenum">
              <a:rPr lang="en-US" smtClean="0"/>
              <a:t>40</a:t>
            </a:fld>
            <a:endParaRPr lang="en-US"/>
          </a:p>
        </p:txBody>
      </p:sp>
      <p:sp>
        <p:nvSpPr>
          <p:cNvPr id="7" name="Content Placeholder 2">
            <a:extLst>
              <a:ext uri="{FF2B5EF4-FFF2-40B4-BE49-F238E27FC236}">
                <a16:creationId xmlns:a16="http://schemas.microsoft.com/office/drawing/2014/main" id="{DD979483-9D69-D14F-B769-8E4C87B9238F}"/>
              </a:ext>
            </a:extLst>
          </p:cNvPr>
          <p:cNvSpPr txBox="1">
            <a:spLocks/>
          </p:cNvSpPr>
          <p:nvPr/>
        </p:nvSpPr>
        <p:spPr>
          <a:xfrm>
            <a:off x="949036" y="718457"/>
            <a:ext cx="8137428" cy="683541"/>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dirty="0"/>
          </a:p>
          <a:p>
            <a:r>
              <a:rPr lang="en-US" dirty="0"/>
              <a:t>Step 4: click launch</a:t>
            </a:r>
          </a:p>
          <a:p>
            <a:endParaRPr lang="en-US" dirty="0"/>
          </a:p>
          <a:p>
            <a:pPr marL="0" indent="0">
              <a:buFont typeface="Arial"/>
              <a:buNone/>
            </a:pP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77FB084C-7509-A840-9492-901A01408194}"/>
                  </a:ext>
                </a:extLst>
              </p14:cNvPr>
              <p14:cNvContentPartPr/>
              <p14:nvPr/>
            </p14:nvContentPartPr>
            <p14:xfrm>
              <a:off x="-699634" y="1247816"/>
              <a:ext cx="360" cy="360"/>
            </p14:xfrm>
          </p:contentPart>
        </mc:Choice>
        <mc:Fallback xmlns="">
          <p:pic>
            <p:nvPicPr>
              <p:cNvPr id="8" name="Ink 7">
                <a:extLst>
                  <a:ext uri="{FF2B5EF4-FFF2-40B4-BE49-F238E27FC236}">
                    <a16:creationId xmlns:a16="http://schemas.microsoft.com/office/drawing/2014/main" id="{77FB084C-7509-A840-9492-901A01408194}"/>
                  </a:ext>
                </a:extLst>
              </p:cNvPr>
              <p:cNvPicPr/>
              <p:nvPr/>
            </p:nvPicPr>
            <p:blipFill>
              <a:blip r:embed="rId4"/>
              <a:stretch>
                <a:fillRect/>
              </a:stretch>
            </p:blipFill>
            <p:spPr>
              <a:xfrm>
                <a:off x="-708274" y="1239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13DC9E09-23A4-6946-9D6B-B6F98D481612}"/>
                  </a:ext>
                </a:extLst>
              </p14:cNvPr>
              <p14:cNvContentPartPr/>
              <p14:nvPr/>
            </p14:nvContentPartPr>
            <p14:xfrm>
              <a:off x="2815046" y="4685816"/>
              <a:ext cx="1266840" cy="198000"/>
            </p14:xfrm>
          </p:contentPart>
        </mc:Choice>
        <mc:Fallback xmlns="">
          <p:pic>
            <p:nvPicPr>
              <p:cNvPr id="9" name="Ink 8">
                <a:extLst>
                  <a:ext uri="{FF2B5EF4-FFF2-40B4-BE49-F238E27FC236}">
                    <a16:creationId xmlns:a16="http://schemas.microsoft.com/office/drawing/2014/main" id="{13DC9E09-23A4-6946-9D6B-B6F98D481612}"/>
                  </a:ext>
                </a:extLst>
              </p:cNvPr>
              <p:cNvPicPr/>
              <p:nvPr/>
            </p:nvPicPr>
            <p:blipFill>
              <a:blip r:embed="rId6"/>
              <a:stretch>
                <a:fillRect/>
              </a:stretch>
            </p:blipFill>
            <p:spPr>
              <a:xfrm>
                <a:off x="2806406" y="4677176"/>
                <a:ext cx="1284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9CFB9393-CB25-D04E-A6FB-D500A2624732}"/>
                  </a:ext>
                </a:extLst>
              </p14:cNvPr>
              <p14:cNvContentPartPr/>
              <p14:nvPr/>
            </p14:nvContentPartPr>
            <p14:xfrm>
              <a:off x="11163086" y="1762256"/>
              <a:ext cx="360" cy="360"/>
            </p14:xfrm>
          </p:contentPart>
        </mc:Choice>
        <mc:Fallback xmlns="">
          <p:pic>
            <p:nvPicPr>
              <p:cNvPr id="10" name="Ink 9">
                <a:extLst>
                  <a:ext uri="{FF2B5EF4-FFF2-40B4-BE49-F238E27FC236}">
                    <a16:creationId xmlns:a16="http://schemas.microsoft.com/office/drawing/2014/main" id="{9CFB9393-CB25-D04E-A6FB-D500A2624732}"/>
                  </a:ext>
                </a:extLst>
              </p:cNvPr>
              <p:cNvPicPr/>
              <p:nvPr/>
            </p:nvPicPr>
            <p:blipFill>
              <a:blip r:embed="rId4"/>
              <a:stretch>
                <a:fillRect/>
              </a:stretch>
            </p:blipFill>
            <p:spPr>
              <a:xfrm>
                <a:off x="11154446" y="1753616"/>
                <a:ext cx="18000" cy="18000"/>
              </a:xfrm>
              <a:prstGeom prst="rect">
                <a:avLst/>
              </a:prstGeom>
            </p:spPr>
          </p:pic>
        </mc:Fallback>
      </mc:AlternateContent>
    </p:spTree>
    <p:extLst>
      <p:ext uri="{BB962C8B-B14F-4D97-AF65-F5344CB8AC3E}">
        <p14:creationId xmlns:p14="http://schemas.microsoft.com/office/powerpoint/2010/main" val="3149166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E656-87E8-9C4B-B0B0-2EEFB6AC9725}"/>
              </a:ext>
            </a:extLst>
          </p:cNvPr>
          <p:cNvSpPr>
            <a:spLocks noGrp="1"/>
          </p:cNvSpPr>
          <p:nvPr>
            <p:ph type="title"/>
          </p:nvPr>
        </p:nvSpPr>
        <p:spPr>
          <a:xfrm>
            <a:off x="915565" y="47147"/>
            <a:ext cx="8137429" cy="559213"/>
          </a:xfrm>
        </p:spPr>
        <p:txBody>
          <a:bodyPr/>
          <a:lstStyle/>
          <a:p>
            <a:r>
              <a:rPr lang="en-US" dirty="0"/>
              <a:t>Setting up </a:t>
            </a:r>
            <a:r>
              <a:rPr lang="en-US" dirty="0" err="1"/>
              <a:t>rstudio</a:t>
            </a:r>
            <a:r>
              <a:rPr lang="en-US" dirty="0"/>
              <a:t> in google cloud</a:t>
            </a:r>
          </a:p>
        </p:txBody>
      </p:sp>
      <p:pic>
        <p:nvPicPr>
          <p:cNvPr id="6" name="Content Placeholder 5" descr="A screenshot of a computer&#10;&#10;Description automatically generated">
            <a:extLst>
              <a:ext uri="{FF2B5EF4-FFF2-40B4-BE49-F238E27FC236}">
                <a16:creationId xmlns:a16="http://schemas.microsoft.com/office/drawing/2014/main" id="{B98B1A3F-6C07-F541-AF32-7FA03F0840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360" y="1578120"/>
            <a:ext cx="8135988" cy="4576494"/>
          </a:xfrm>
        </p:spPr>
      </p:pic>
      <p:sp>
        <p:nvSpPr>
          <p:cNvPr id="4" name="Slide Number Placeholder 3">
            <a:extLst>
              <a:ext uri="{FF2B5EF4-FFF2-40B4-BE49-F238E27FC236}">
                <a16:creationId xmlns:a16="http://schemas.microsoft.com/office/drawing/2014/main" id="{F038BD68-3208-A24F-92A7-3169D6A3DCB5}"/>
              </a:ext>
            </a:extLst>
          </p:cNvPr>
          <p:cNvSpPr>
            <a:spLocks noGrp="1"/>
          </p:cNvSpPr>
          <p:nvPr>
            <p:ph type="sldNum" sz="quarter" idx="12"/>
          </p:nvPr>
        </p:nvSpPr>
        <p:spPr/>
        <p:txBody>
          <a:bodyPr/>
          <a:lstStyle/>
          <a:p>
            <a:fld id="{172855B8-4569-417D-AF52-D0F7148BCFF3}" type="slidenum">
              <a:rPr lang="en-US" smtClean="0"/>
              <a:t>41</a:t>
            </a:fld>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67BD24B-33B4-9948-BB4E-75A9CDF0DC76}"/>
                  </a:ext>
                </a:extLst>
              </p14:cNvPr>
              <p14:cNvContentPartPr/>
              <p14:nvPr/>
            </p14:nvContentPartPr>
            <p14:xfrm>
              <a:off x="4351526" y="1270136"/>
              <a:ext cx="360" cy="360"/>
            </p14:xfrm>
          </p:contentPart>
        </mc:Choice>
        <mc:Fallback xmlns="">
          <p:pic>
            <p:nvPicPr>
              <p:cNvPr id="7" name="Ink 6">
                <a:extLst>
                  <a:ext uri="{FF2B5EF4-FFF2-40B4-BE49-F238E27FC236}">
                    <a16:creationId xmlns:a16="http://schemas.microsoft.com/office/drawing/2014/main" id="{767BD24B-33B4-9948-BB4E-75A9CDF0DC76}"/>
                  </a:ext>
                </a:extLst>
              </p:cNvPr>
              <p:cNvPicPr/>
              <p:nvPr/>
            </p:nvPicPr>
            <p:blipFill>
              <a:blip r:embed="rId4"/>
              <a:stretch>
                <a:fillRect/>
              </a:stretch>
            </p:blipFill>
            <p:spPr>
              <a:xfrm>
                <a:off x="4342526" y="1261136"/>
                <a:ext cx="18000" cy="18000"/>
              </a:xfrm>
              <a:prstGeom prst="rect">
                <a:avLst/>
              </a:prstGeom>
            </p:spPr>
          </p:pic>
        </mc:Fallback>
      </mc:AlternateContent>
      <p:sp>
        <p:nvSpPr>
          <p:cNvPr id="8" name="Content Placeholder 2">
            <a:extLst>
              <a:ext uri="{FF2B5EF4-FFF2-40B4-BE49-F238E27FC236}">
                <a16:creationId xmlns:a16="http://schemas.microsoft.com/office/drawing/2014/main" id="{877EE22F-3EEC-B545-BBF9-CEE05E019B88}"/>
              </a:ext>
            </a:extLst>
          </p:cNvPr>
          <p:cNvSpPr txBox="1">
            <a:spLocks/>
          </p:cNvSpPr>
          <p:nvPr/>
        </p:nvSpPr>
        <p:spPr>
          <a:xfrm>
            <a:off x="884286" y="1143000"/>
            <a:ext cx="8137428" cy="683541"/>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dirty="0"/>
          </a:p>
          <a:p>
            <a:r>
              <a:rPr lang="en-US" dirty="0"/>
              <a:t>Step 5: select machine type</a:t>
            </a:r>
          </a:p>
          <a:p>
            <a:endParaRPr lang="en-US" dirty="0"/>
          </a:p>
          <a:p>
            <a:pPr marL="0" indent="0">
              <a:buFont typeface="Arial"/>
              <a:buNone/>
            </a:pPr>
            <a:endParaRPr lang="en-US" dirty="0"/>
          </a:p>
        </p:txBody>
      </p:sp>
    </p:spTree>
    <p:extLst>
      <p:ext uri="{BB962C8B-B14F-4D97-AF65-F5344CB8AC3E}">
        <p14:creationId xmlns:p14="http://schemas.microsoft.com/office/powerpoint/2010/main" val="2824746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E656-87E8-9C4B-B0B0-2EEFB6AC9725}"/>
              </a:ext>
            </a:extLst>
          </p:cNvPr>
          <p:cNvSpPr>
            <a:spLocks noGrp="1"/>
          </p:cNvSpPr>
          <p:nvPr>
            <p:ph type="title"/>
          </p:nvPr>
        </p:nvSpPr>
        <p:spPr>
          <a:xfrm>
            <a:off x="887480" y="33647"/>
            <a:ext cx="8137429" cy="575953"/>
          </a:xfrm>
        </p:spPr>
        <p:txBody>
          <a:bodyPr/>
          <a:lstStyle/>
          <a:p>
            <a:r>
              <a:rPr lang="en-US" dirty="0"/>
              <a:t>Setting up </a:t>
            </a:r>
            <a:r>
              <a:rPr lang="en-US" dirty="0" err="1"/>
              <a:t>rstudio</a:t>
            </a:r>
            <a:r>
              <a:rPr lang="en-US" dirty="0"/>
              <a:t> in google cloud</a:t>
            </a:r>
          </a:p>
        </p:txBody>
      </p:sp>
      <p:pic>
        <p:nvPicPr>
          <p:cNvPr id="6" name="Content Placeholder 5" descr="A screenshot of a computer&#10;&#10;Description automatically generated">
            <a:extLst>
              <a:ext uri="{FF2B5EF4-FFF2-40B4-BE49-F238E27FC236}">
                <a16:creationId xmlns:a16="http://schemas.microsoft.com/office/drawing/2014/main" id="{8B19E850-6059-2548-95CD-CCB189093E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862" y="1431611"/>
            <a:ext cx="8303537" cy="4670740"/>
          </a:xfrm>
        </p:spPr>
      </p:pic>
      <p:sp>
        <p:nvSpPr>
          <p:cNvPr id="4" name="Slide Number Placeholder 3">
            <a:extLst>
              <a:ext uri="{FF2B5EF4-FFF2-40B4-BE49-F238E27FC236}">
                <a16:creationId xmlns:a16="http://schemas.microsoft.com/office/drawing/2014/main" id="{F038BD68-3208-A24F-92A7-3169D6A3DCB5}"/>
              </a:ext>
            </a:extLst>
          </p:cNvPr>
          <p:cNvSpPr>
            <a:spLocks noGrp="1"/>
          </p:cNvSpPr>
          <p:nvPr>
            <p:ph type="sldNum" sz="quarter" idx="12"/>
          </p:nvPr>
        </p:nvSpPr>
        <p:spPr/>
        <p:txBody>
          <a:bodyPr/>
          <a:lstStyle/>
          <a:p>
            <a:fld id="{172855B8-4569-417D-AF52-D0F7148BCFF3}" type="slidenum">
              <a:rPr lang="en-US" smtClean="0"/>
              <a:t>42</a:t>
            </a:fld>
            <a:endParaRPr lang="en-US"/>
          </a:p>
        </p:txBody>
      </p:sp>
      <p:sp>
        <p:nvSpPr>
          <p:cNvPr id="7" name="Content Placeholder 2">
            <a:extLst>
              <a:ext uri="{FF2B5EF4-FFF2-40B4-BE49-F238E27FC236}">
                <a16:creationId xmlns:a16="http://schemas.microsoft.com/office/drawing/2014/main" id="{5462C07C-257D-8340-B91F-981C0AFB33BE}"/>
              </a:ext>
            </a:extLst>
          </p:cNvPr>
          <p:cNvSpPr txBox="1">
            <a:spLocks/>
          </p:cNvSpPr>
          <p:nvPr/>
        </p:nvSpPr>
        <p:spPr>
          <a:xfrm>
            <a:off x="888245" y="782369"/>
            <a:ext cx="8137428" cy="683541"/>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dirty="0"/>
          </a:p>
          <a:p>
            <a:r>
              <a:rPr lang="en-US" dirty="0"/>
              <a:t>Step 5: select machine type customized way</a:t>
            </a:r>
          </a:p>
          <a:p>
            <a:endParaRPr lang="en-US" dirty="0"/>
          </a:p>
          <a:p>
            <a:pPr marL="0" indent="0">
              <a:buFont typeface="Arial"/>
              <a:buNone/>
            </a:pPr>
            <a:endParaRPr lang="en-US" dirty="0"/>
          </a:p>
        </p:txBody>
      </p:sp>
    </p:spTree>
    <p:extLst>
      <p:ext uri="{BB962C8B-B14F-4D97-AF65-F5344CB8AC3E}">
        <p14:creationId xmlns:p14="http://schemas.microsoft.com/office/powerpoint/2010/main" val="1673753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E656-87E8-9C4B-B0B0-2EEFB6AC9725}"/>
              </a:ext>
            </a:extLst>
          </p:cNvPr>
          <p:cNvSpPr>
            <a:spLocks noGrp="1"/>
          </p:cNvSpPr>
          <p:nvPr>
            <p:ph type="title"/>
          </p:nvPr>
        </p:nvSpPr>
        <p:spPr>
          <a:xfrm>
            <a:off x="914400" y="0"/>
            <a:ext cx="8137429" cy="755650"/>
          </a:xfrm>
        </p:spPr>
        <p:txBody>
          <a:bodyPr/>
          <a:lstStyle/>
          <a:p>
            <a:r>
              <a:rPr lang="en-US" dirty="0"/>
              <a:t>Setting up </a:t>
            </a:r>
            <a:r>
              <a:rPr lang="en-US" dirty="0" err="1"/>
              <a:t>rstudio</a:t>
            </a:r>
            <a:r>
              <a:rPr lang="en-US" dirty="0"/>
              <a:t> in google cloud</a:t>
            </a:r>
          </a:p>
        </p:txBody>
      </p:sp>
      <p:pic>
        <p:nvPicPr>
          <p:cNvPr id="6" name="Content Placeholder 5" descr="A screenshot of a computer&#10;&#10;Description automatically generated">
            <a:extLst>
              <a:ext uri="{FF2B5EF4-FFF2-40B4-BE49-F238E27FC236}">
                <a16:creationId xmlns:a16="http://schemas.microsoft.com/office/drawing/2014/main" id="{A7AFDD9F-A1C1-F74A-83D4-79B3A253B5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3455" y="1347485"/>
            <a:ext cx="8453093" cy="4754866"/>
          </a:xfrm>
        </p:spPr>
      </p:pic>
      <p:sp>
        <p:nvSpPr>
          <p:cNvPr id="4" name="Slide Number Placeholder 3">
            <a:extLst>
              <a:ext uri="{FF2B5EF4-FFF2-40B4-BE49-F238E27FC236}">
                <a16:creationId xmlns:a16="http://schemas.microsoft.com/office/drawing/2014/main" id="{F038BD68-3208-A24F-92A7-3169D6A3DCB5}"/>
              </a:ext>
            </a:extLst>
          </p:cNvPr>
          <p:cNvSpPr>
            <a:spLocks noGrp="1"/>
          </p:cNvSpPr>
          <p:nvPr>
            <p:ph type="sldNum" sz="quarter" idx="12"/>
          </p:nvPr>
        </p:nvSpPr>
        <p:spPr/>
        <p:txBody>
          <a:bodyPr/>
          <a:lstStyle/>
          <a:p>
            <a:fld id="{172855B8-4569-417D-AF52-D0F7148BCFF3}" type="slidenum">
              <a:rPr lang="en-US" smtClean="0"/>
              <a:t>43</a:t>
            </a:fld>
            <a:endParaRPr lang="en-US"/>
          </a:p>
        </p:txBody>
      </p:sp>
      <p:sp>
        <p:nvSpPr>
          <p:cNvPr id="7" name="Content Placeholder 2">
            <a:extLst>
              <a:ext uri="{FF2B5EF4-FFF2-40B4-BE49-F238E27FC236}">
                <a16:creationId xmlns:a16="http://schemas.microsoft.com/office/drawing/2014/main" id="{C0F0F67E-7D22-F44E-9EC5-71B847123753}"/>
              </a:ext>
            </a:extLst>
          </p:cNvPr>
          <p:cNvSpPr txBox="1">
            <a:spLocks/>
          </p:cNvSpPr>
          <p:nvPr/>
        </p:nvSpPr>
        <p:spPr>
          <a:xfrm>
            <a:off x="859120" y="724571"/>
            <a:ext cx="8137428" cy="647029"/>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dirty="0"/>
          </a:p>
          <a:p>
            <a:r>
              <a:rPr lang="en-US" dirty="0"/>
              <a:t>Step 5: select machine type</a:t>
            </a:r>
          </a:p>
          <a:p>
            <a:endParaRPr lang="en-US" dirty="0"/>
          </a:p>
          <a:p>
            <a:pPr marL="0" indent="0">
              <a:buFont typeface="Arial"/>
              <a:buNone/>
            </a:pP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B354294-B018-1E45-B4A2-F887D941B84F}"/>
                  </a:ext>
                </a:extLst>
              </p14:cNvPr>
              <p14:cNvContentPartPr/>
              <p14:nvPr/>
            </p14:nvContentPartPr>
            <p14:xfrm>
              <a:off x="2198006" y="2404856"/>
              <a:ext cx="1518480" cy="281160"/>
            </p14:xfrm>
          </p:contentPart>
        </mc:Choice>
        <mc:Fallback xmlns="">
          <p:pic>
            <p:nvPicPr>
              <p:cNvPr id="8" name="Ink 7">
                <a:extLst>
                  <a:ext uri="{FF2B5EF4-FFF2-40B4-BE49-F238E27FC236}">
                    <a16:creationId xmlns:a16="http://schemas.microsoft.com/office/drawing/2014/main" id="{5B354294-B018-1E45-B4A2-F887D941B84F}"/>
                  </a:ext>
                </a:extLst>
              </p:cNvPr>
              <p:cNvPicPr/>
              <p:nvPr/>
            </p:nvPicPr>
            <p:blipFill>
              <a:blip r:embed="rId4"/>
              <a:stretch>
                <a:fillRect/>
              </a:stretch>
            </p:blipFill>
            <p:spPr>
              <a:xfrm>
                <a:off x="2189006" y="2396216"/>
                <a:ext cx="1536120" cy="298800"/>
              </a:xfrm>
              <a:prstGeom prst="rect">
                <a:avLst/>
              </a:prstGeom>
            </p:spPr>
          </p:pic>
        </mc:Fallback>
      </mc:AlternateContent>
    </p:spTree>
    <p:extLst>
      <p:ext uri="{BB962C8B-B14F-4D97-AF65-F5344CB8AC3E}">
        <p14:creationId xmlns:p14="http://schemas.microsoft.com/office/powerpoint/2010/main" val="2062101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E656-87E8-9C4B-B0B0-2EEFB6AC9725}"/>
              </a:ext>
            </a:extLst>
          </p:cNvPr>
          <p:cNvSpPr>
            <a:spLocks noGrp="1"/>
          </p:cNvSpPr>
          <p:nvPr>
            <p:ph type="title"/>
          </p:nvPr>
        </p:nvSpPr>
        <p:spPr>
          <a:xfrm>
            <a:off x="914400" y="99410"/>
            <a:ext cx="8137429" cy="814990"/>
          </a:xfrm>
        </p:spPr>
        <p:txBody>
          <a:bodyPr/>
          <a:lstStyle/>
          <a:p>
            <a:r>
              <a:rPr lang="en-US" dirty="0"/>
              <a:t>Setting up </a:t>
            </a:r>
            <a:r>
              <a:rPr lang="en-US" dirty="0" err="1"/>
              <a:t>rstudio</a:t>
            </a:r>
            <a:r>
              <a:rPr lang="en-US" dirty="0"/>
              <a:t> in google cloud</a:t>
            </a:r>
          </a:p>
        </p:txBody>
      </p:sp>
      <p:pic>
        <p:nvPicPr>
          <p:cNvPr id="6" name="Content Placeholder 5" descr="A screenshot of a computer&#10;&#10;Description automatically generated">
            <a:extLst>
              <a:ext uri="{FF2B5EF4-FFF2-40B4-BE49-F238E27FC236}">
                <a16:creationId xmlns:a16="http://schemas.microsoft.com/office/drawing/2014/main" id="{9730ABAF-1A52-7E42-B3B1-6EBD7FCBCC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6821" y="1730689"/>
            <a:ext cx="8077199" cy="4543425"/>
          </a:xfrm>
        </p:spPr>
      </p:pic>
      <p:sp>
        <p:nvSpPr>
          <p:cNvPr id="4" name="Slide Number Placeholder 3">
            <a:extLst>
              <a:ext uri="{FF2B5EF4-FFF2-40B4-BE49-F238E27FC236}">
                <a16:creationId xmlns:a16="http://schemas.microsoft.com/office/drawing/2014/main" id="{F038BD68-3208-A24F-92A7-3169D6A3DCB5}"/>
              </a:ext>
            </a:extLst>
          </p:cNvPr>
          <p:cNvSpPr>
            <a:spLocks noGrp="1"/>
          </p:cNvSpPr>
          <p:nvPr>
            <p:ph type="sldNum" sz="quarter" idx="12"/>
          </p:nvPr>
        </p:nvSpPr>
        <p:spPr/>
        <p:txBody>
          <a:bodyPr/>
          <a:lstStyle/>
          <a:p>
            <a:fld id="{172855B8-4569-417D-AF52-D0F7148BCFF3}" type="slidenum">
              <a:rPr lang="en-US" smtClean="0"/>
              <a:t>44</a:t>
            </a:fld>
            <a:endParaRPr lang="en-US"/>
          </a:p>
        </p:txBody>
      </p:sp>
      <p:sp>
        <p:nvSpPr>
          <p:cNvPr id="7" name="Content Placeholder 2">
            <a:extLst>
              <a:ext uri="{FF2B5EF4-FFF2-40B4-BE49-F238E27FC236}">
                <a16:creationId xmlns:a16="http://schemas.microsoft.com/office/drawing/2014/main" id="{692EB702-D43D-284A-AB61-3F2904F383AB}"/>
              </a:ext>
            </a:extLst>
          </p:cNvPr>
          <p:cNvSpPr txBox="1">
            <a:spLocks/>
          </p:cNvSpPr>
          <p:nvPr/>
        </p:nvSpPr>
        <p:spPr>
          <a:xfrm>
            <a:off x="914400" y="914400"/>
            <a:ext cx="8137428" cy="683541"/>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dirty="0"/>
          </a:p>
          <a:p>
            <a:r>
              <a:rPr lang="en-US" dirty="0"/>
              <a:t>Step 5: select machine type 8 vCPU and 8 GB RAM, 30 GB hard drive. Click deploy.</a:t>
            </a:r>
          </a:p>
          <a:p>
            <a:pPr marL="0" indent="0">
              <a:buFont typeface="Arial"/>
              <a:buNone/>
            </a:pPr>
            <a:endParaRPr lang="en-US"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C9EC344-7F4C-5742-8464-D0931E24B0A9}"/>
                  </a:ext>
                </a:extLst>
              </p14:cNvPr>
              <p14:cNvContentPartPr/>
              <p14:nvPr/>
            </p14:nvContentPartPr>
            <p14:xfrm>
              <a:off x="901576" y="5380256"/>
              <a:ext cx="459360" cy="195120"/>
            </p14:xfrm>
          </p:contentPart>
        </mc:Choice>
        <mc:Fallback xmlns="">
          <p:pic>
            <p:nvPicPr>
              <p:cNvPr id="3" name="Ink 2">
                <a:extLst>
                  <a:ext uri="{FF2B5EF4-FFF2-40B4-BE49-F238E27FC236}">
                    <a16:creationId xmlns:a16="http://schemas.microsoft.com/office/drawing/2014/main" id="{AC9EC344-7F4C-5742-8464-D0931E24B0A9}"/>
                  </a:ext>
                </a:extLst>
              </p:cNvPr>
              <p:cNvPicPr/>
              <p:nvPr/>
            </p:nvPicPr>
            <p:blipFill>
              <a:blip r:embed="rId4"/>
              <a:stretch>
                <a:fillRect/>
              </a:stretch>
            </p:blipFill>
            <p:spPr>
              <a:xfrm>
                <a:off x="892936" y="5371616"/>
                <a:ext cx="477000" cy="212760"/>
              </a:xfrm>
              <a:prstGeom prst="rect">
                <a:avLst/>
              </a:prstGeom>
            </p:spPr>
          </p:pic>
        </mc:Fallback>
      </mc:AlternateContent>
    </p:spTree>
    <p:extLst>
      <p:ext uri="{BB962C8B-B14F-4D97-AF65-F5344CB8AC3E}">
        <p14:creationId xmlns:p14="http://schemas.microsoft.com/office/powerpoint/2010/main" val="1427347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E656-87E8-9C4B-B0B0-2EEFB6AC9725}"/>
              </a:ext>
            </a:extLst>
          </p:cNvPr>
          <p:cNvSpPr>
            <a:spLocks noGrp="1"/>
          </p:cNvSpPr>
          <p:nvPr>
            <p:ph type="title"/>
          </p:nvPr>
        </p:nvSpPr>
        <p:spPr>
          <a:xfrm>
            <a:off x="887480" y="21419"/>
            <a:ext cx="8137429" cy="586390"/>
          </a:xfrm>
        </p:spPr>
        <p:txBody>
          <a:bodyPr/>
          <a:lstStyle/>
          <a:p>
            <a:r>
              <a:rPr lang="en-US" dirty="0"/>
              <a:t>Setting up </a:t>
            </a:r>
            <a:r>
              <a:rPr lang="en-US" dirty="0" err="1"/>
              <a:t>rstudio</a:t>
            </a:r>
            <a:r>
              <a:rPr lang="en-US" dirty="0"/>
              <a:t> in google cloud</a:t>
            </a:r>
          </a:p>
        </p:txBody>
      </p:sp>
      <p:pic>
        <p:nvPicPr>
          <p:cNvPr id="6" name="Content Placeholder 5" descr="A screenshot of a computer&#10;&#10;Description automatically generated">
            <a:extLst>
              <a:ext uri="{FF2B5EF4-FFF2-40B4-BE49-F238E27FC236}">
                <a16:creationId xmlns:a16="http://schemas.microsoft.com/office/drawing/2014/main" id="{F2DED43E-6941-BE4C-854D-6A93FBEF22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988" y="1284072"/>
            <a:ext cx="8565829" cy="4818279"/>
          </a:xfrm>
        </p:spPr>
      </p:pic>
      <p:sp>
        <p:nvSpPr>
          <p:cNvPr id="4" name="Slide Number Placeholder 3">
            <a:extLst>
              <a:ext uri="{FF2B5EF4-FFF2-40B4-BE49-F238E27FC236}">
                <a16:creationId xmlns:a16="http://schemas.microsoft.com/office/drawing/2014/main" id="{F038BD68-3208-A24F-92A7-3169D6A3DCB5}"/>
              </a:ext>
            </a:extLst>
          </p:cNvPr>
          <p:cNvSpPr>
            <a:spLocks noGrp="1"/>
          </p:cNvSpPr>
          <p:nvPr>
            <p:ph type="sldNum" sz="quarter" idx="12"/>
          </p:nvPr>
        </p:nvSpPr>
        <p:spPr/>
        <p:txBody>
          <a:bodyPr/>
          <a:lstStyle/>
          <a:p>
            <a:fld id="{172855B8-4569-417D-AF52-D0F7148BCFF3}" type="slidenum">
              <a:rPr lang="en-US" smtClean="0"/>
              <a:t>45</a:t>
            </a:fld>
            <a:endParaRPr lang="en-US"/>
          </a:p>
        </p:txBody>
      </p:sp>
      <p:sp>
        <p:nvSpPr>
          <p:cNvPr id="5" name="Content Placeholder 2">
            <a:extLst>
              <a:ext uri="{FF2B5EF4-FFF2-40B4-BE49-F238E27FC236}">
                <a16:creationId xmlns:a16="http://schemas.microsoft.com/office/drawing/2014/main" id="{BBB2C2E7-57E1-2440-8391-419B3EDD1B10}"/>
              </a:ext>
            </a:extLst>
          </p:cNvPr>
          <p:cNvSpPr txBox="1">
            <a:spLocks/>
          </p:cNvSpPr>
          <p:nvPr/>
        </p:nvSpPr>
        <p:spPr>
          <a:xfrm>
            <a:off x="932182" y="704373"/>
            <a:ext cx="8137428" cy="683541"/>
          </a:xfrm>
          <a:prstGeom prst="rect">
            <a:avLst/>
          </a:prstGeom>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dirty="0"/>
          </a:p>
          <a:p>
            <a:r>
              <a:rPr lang="en-US" dirty="0"/>
              <a:t>Step 6: </a:t>
            </a:r>
            <a:r>
              <a:rPr lang="en-US" dirty="0" err="1"/>
              <a:t>Rstudio</a:t>
            </a:r>
            <a:r>
              <a:rPr lang="en-US" dirty="0"/>
              <a:t> server now created. Click on the side address. Note Admin user and Admin password.</a:t>
            </a:r>
          </a:p>
          <a:p>
            <a:endParaRPr lang="en-US" dirty="0"/>
          </a:p>
          <a:p>
            <a:pPr marL="0" indent="0">
              <a:buFont typeface="Arial"/>
              <a:buNone/>
            </a:pPr>
            <a:endParaRPr lang="en-US" dirty="0"/>
          </a:p>
        </p:txBody>
      </p:sp>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C4ABB891-4F77-D849-BC4E-C2A76F031CDC}"/>
                  </a:ext>
                </a:extLst>
              </p14:cNvPr>
              <p14:cNvContentPartPr/>
              <p14:nvPr/>
            </p14:nvContentPartPr>
            <p14:xfrm>
              <a:off x="3058336" y="1359776"/>
              <a:ext cx="360" cy="360"/>
            </p14:xfrm>
          </p:contentPart>
        </mc:Choice>
        <mc:Fallback xmlns="">
          <p:pic>
            <p:nvPicPr>
              <p:cNvPr id="20" name="Ink 19">
                <a:extLst>
                  <a:ext uri="{FF2B5EF4-FFF2-40B4-BE49-F238E27FC236}">
                    <a16:creationId xmlns:a16="http://schemas.microsoft.com/office/drawing/2014/main" id="{C4ABB891-4F77-D849-BC4E-C2A76F031CDC}"/>
                  </a:ext>
                </a:extLst>
              </p:cNvPr>
              <p:cNvPicPr/>
              <p:nvPr/>
            </p:nvPicPr>
            <p:blipFill>
              <a:blip r:embed="rId4"/>
              <a:stretch>
                <a:fillRect/>
              </a:stretch>
            </p:blipFill>
            <p:spPr>
              <a:xfrm>
                <a:off x="3054016" y="135545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11F7D261-6BD7-AF43-94B1-5E37DF143E98}"/>
                  </a:ext>
                </a:extLst>
              </p14:cNvPr>
              <p14:cNvContentPartPr/>
              <p14:nvPr/>
            </p14:nvContentPartPr>
            <p14:xfrm>
              <a:off x="-914264" y="391016"/>
              <a:ext cx="360" cy="360"/>
            </p14:xfrm>
          </p:contentPart>
        </mc:Choice>
        <mc:Fallback xmlns="">
          <p:pic>
            <p:nvPicPr>
              <p:cNvPr id="21" name="Ink 20">
                <a:extLst>
                  <a:ext uri="{FF2B5EF4-FFF2-40B4-BE49-F238E27FC236}">
                    <a16:creationId xmlns:a16="http://schemas.microsoft.com/office/drawing/2014/main" id="{11F7D261-6BD7-AF43-94B1-5E37DF143E98}"/>
                  </a:ext>
                </a:extLst>
              </p:cNvPr>
              <p:cNvPicPr/>
              <p:nvPr/>
            </p:nvPicPr>
            <p:blipFill>
              <a:blip r:embed="rId4"/>
              <a:stretch>
                <a:fillRect/>
              </a:stretch>
            </p:blipFill>
            <p:spPr>
              <a:xfrm>
                <a:off x="-918584" y="386696"/>
                <a:ext cx="9000" cy="9000"/>
              </a:xfrm>
              <a:prstGeom prst="rect">
                <a:avLst/>
              </a:prstGeom>
            </p:spPr>
          </p:pic>
        </mc:Fallback>
      </mc:AlternateContent>
      <p:grpSp>
        <p:nvGrpSpPr>
          <p:cNvPr id="31" name="Group 30">
            <a:extLst>
              <a:ext uri="{FF2B5EF4-FFF2-40B4-BE49-F238E27FC236}">
                <a16:creationId xmlns:a16="http://schemas.microsoft.com/office/drawing/2014/main" id="{0466F18E-5564-A441-AF36-A8D7AE5D1883}"/>
              </a:ext>
            </a:extLst>
          </p:cNvPr>
          <p:cNvGrpSpPr/>
          <p:nvPr/>
        </p:nvGrpSpPr>
        <p:grpSpPr>
          <a:xfrm>
            <a:off x="3894256" y="2468216"/>
            <a:ext cx="1130040" cy="279360"/>
            <a:chOff x="3894256" y="2468216"/>
            <a:chExt cx="1130040" cy="279360"/>
          </a:xfrm>
        </p:grpSpPr>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8D98493B-B32E-4D47-9629-8E8FE49FCD7B}"/>
                    </a:ext>
                  </a:extLst>
                </p14:cNvPr>
                <p14:cNvContentPartPr/>
                <p14:nvPr/>
              </p14:nvContentPartPr>
              <p14:xfrm>
                <a:off x="4260016" y="2536616"/>
                <a:ext cx="764280" cy="36720"/>
              </p14:xfrm>
            </p:contentPart>
          </mc:Choice>
          <mc:Fallback xmlns="">
            <p:pic>
              <p:nvPicPr>
                <p:cNvPr id="22" name="Ink 21">
                  <a:extLst>
                    <a:ext uri="{FF2B5EF4-FFF2-40B4-BE49-F238E27FC236}">
                      <a16:creationId xmlns:a16="http://schemas.microsoft.com/office/drawing/2014/main" id="{8D98493B-B32E-4D47-9629-8E8FE49FCD7B}"/>
                    </a:ext>
                  </a:extLst>
                </p:cNvPr>
                <p:cNvPicPr/>
                <p:nvPr/>
              </p:nvPicPr>
              <p:blipFill>
                <a:blip r:embed="rId7"/>
                <a:stretch>
                  <a:fillRect/>
                </a:stretch>
              </p:blipFill>
              <p:spPr>
                <a:xfrm>
                  <a:off x="4255696" y="2532296"/>
                  <a:ext cx="7729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DFBAC151-9317-7742-B642-4AF3FF5DF449}"/>
                    </a:ext>
                  </a:extLst>
                </p14:cNvPr>
                <p14:cNvContentPartPr/>
                <p14:nvPr/>
              </p14:nvContentPartPr>
              <p14:xfrm>
                <a:off x="4251376" y="2468216"/>
                <a:ext cx="57600" cy="106920"/>
              </p14:xfrm>
            </p:contentPart>
          </mc:Choice>
          <mc:Fallback xmlns="">
            <p:pic>
              <p:nvPicPr>
                <p:cNvPr id="23" name="Ink 22">
                  <a:extLst>
                    <a:ext uri="{FF2B5EF4-FFF2-40B4-BE49-F238E27FC236}">
                      <a16:creationId xmlns:a16="http://schemas.microsoft.com/office/drawing/2014/main" id="{DFBAC151-9317-7742-B642-4AF3FF5DF449}"/>
                    </a:ext>
                  </a:extLst>
                </p:cNvPr>
                <p:cNvPicPr/>
                <p:nvPr/>
              </p:nvPicPr>
              <p:blipFill>
                <a:blip r:embed="rId9"/>
                <a:stretch>
                  <a:fillRect/>
                </a:stretch>
              </p:blipFill>
              <p:spPr>
                <a:xfrm>
                  <a:off x="4247056" y="2463896"/>
                  <a:ext cx="662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E652AD4C-6A1F-6542-A02A-33D5DE18476F}"/>
                    </a:ext>
                  </a:extLst>
                </p14:cNvPr>
                <p14:cNvContentPartPr/>
                <p14:nvPr/>
              </p14:nvContentPartPr>
              <p14:xfrm>
                <a:off x="3894256" y="2615816"/>
                <a:ext cx="368640" cy="24840"/>
              </p14:xfrm>
            </p:contentPart>
          </mc:Choice>
          <mc:Fallback xmlns="">
            <p:pic>
              <p:nvPicPr>
                <p:cNvPr id="25" name="Ink 24">
                  <a:extLst>
                    <a:ext uri="{FF2B5EF4-FFF2-40B4-BE49-F238E27FC236}">
                      <a16:creationId xmlns:a16="http://schemas.microsoft.com/office/drawing/2014/main" id="{E652AD4C-6A1F-6542-A02A-33D5DE18476F}"/>
                    </a:ext>
                  </a:extLst>
                </p:cNvPr>
                <p:cNvPicPr/>
                <p:nvPr/>
              </p:nvPicPr>
              <p:blipFill>
                <a:blip r:embed="rId11"/>
                <a:stretch>
                  <a:fillRect/>
                </a:stretch>
              </p:blipFill>
              <p:spPr>
                <a:xfrm>
                  <a:off x="3889936" y="2611496"/>
                  <a:ext cx="3772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503F3391-064D-604C-89C8-6E51B7D3541A}"/>
                    </a:ext>
                  </a:extLst>
                </p14:cNvPr>
                <p14:cNvContentPartPr/>
                <p14:nvPr/>
              </p14:nvContentPartPr>
              <p14:xfrm>
                <a:off x="3900376" y="2578016"/>
                <a:ext cx="44640" cy="66960"/>
              </p14:xfrm>
            </p:contentPart>
          </mc:Choice>
          <mc:Fallback xmlns="">
            <p:pic>
              <p:nvPicPr>
                <p:cNvPr id="27" name="Ink 26">
                  <a:extLst>
                    <a:ext uri="{FF2B5EF4-FFF2-40B4-BE49-F238E27FC236}">
                      <a16:creationId xmlns:a16="http://schemas.microsoft.com/office/drawing/2014/main" id="{503F3391-064D-604C-89C8-6E51B7D3541A}"/>
                    </a:ext>
                  </a:extLst>
                </p:cNvPr>
                <p:cNvPicPr/>
                <p:nvPr/>
              </p:nvPicPr>
              <p:blipFill>
                <a:blip r:embed="rId13"/>
                <a:stretch>
                  <a:fillRect/>
                </a:stretch>
              </p:blipFill>
              <p:spPr>
                <a:xfrm>
                  <a:off x="3896056" y="2573696"/>
                  <a:ext cx="53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AC87B0BB-BABA-DA4F-B1CC-8DAD523D942C}"/>
                    </a:ext>
                  </a:extLst>
                </p14:cNvPr>
                <p14:cNvContentPartPr/>
                <p14:nvPr/>
              </p14:nvContentPartPr>
              <p14:xfrm>
                <a:off x="3909016" y="2695376"/>
                <a:ext cx="397800" cy="52200"/>
              </p14:xfrm>
            </p:contentPart>
          </mc:Choice>
          <mc:Fallback xmlns="">
            <p:pic>
              <p:nvPicPr>
                <p:cNvPr id="28" name="Ink 27">
                  <a:extLst>
                    <a:ext uri="{FF2B5EF4-FFF2-40B4-BE49-F238E27FC236}">
                      <a16:creationId xmlns:a16="http://schemas.microsoft.com/office/drawing/2014/main" id="{AC87B0BB-BABA-DA4F-B1CC-8DAD523D942C}"/>
                    </a:ext>
                  </a:extLst>
                </p:cNvPr>
                <p:cNvPicPr/>
                <p:nvPr/>
              </p:nvPicPr>
              <p:blipFill>
                <a:blip r:embed="rId15"/>
                <a:stretch>
                  <a:fillRect/>
                </a:stretch>
              </p:blipFill>
              <p:spPr>
                <a:xfrm>
                  <a:off x="3904696" y="2691056"/>
                  <a:ext cx="4064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49BDB00C-6E73-B048-9283-237826DF752A}"/>
                    </a:ext>
                  </a:extLst>
                </p14:cNvPr>
                <p14:cNvContentPartPr/>
                <p14:nvPr/>
              </p14:nvContentPartPr>
              <p14:xfrm>
                <a:off x="3923776" y="2662616"/>
                <a:ext cx="36360" cy="78120"/>
              </p14:xfrm>
            </p:contentPart>
          </mc:Choice>
          <mc:Fallback xmlns="">
            <p:pic>
              <p:nvPicPr>
                <p:cNvPr id="30" name="Ink 29">
                  <a:extLst>
                    <a:ext uri="{FF2B5EF4-FFF2-40B4-BE49-F238E27FC236}">
                      <a16:creationId xmlns:a16="http://schemas.microsoft.com/office/drawing/2014/main" id="{49BDB00C-6E73-B048-9283-237826DF752A}"/>
                    </a:ext>
                  </a:extLst>
                </p:cNvPr>
                <p:cNvPicPr/>
                <p:nvPr/>
              </p:nvPicPr>
              <p:blipFill>
                <a:blip r:embed="rId17"/>
                <a:stretch>
                  <a:fillRect/>
                </a:stretch>
              </p:blipFill>
              <p:spPr>
                <a:xfrm>
                  <a:off x="3919456" y="2658296"/>
                  <a:ext cx="45000" cy="86760"/>
                </a:xfrm>
                <a:prstGeom prst="rect">
                  <a:avLst/>
                </a:prstGeom>
              </p:spPr>
            </p:pic>
          </mc:Fallback>
        </mc:AlternateContent>
      </p:grpSp>
    </p:spTree>
    <p:extLst>
      <p:ext uri="{BB962C8B-B14F-4D97-AF65-F5344CB8AC3E}">
        <p14:creationId xmlns:p14="http://schemas.microsoft.com/office/powerpoint/2010/main" val="130969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E656-87E8-9C4B-B0B0-2EEFB6AC9725}"/>
              </a:ext>
            </a:extLst>
          </p:cNvPr>
          <p:cNvSpPr>
            <a:spLocks noGrp="1"/>
          </p:cNvSpPr>
          <p:nvPr>
            <p:ph type="title"/>
          </p:nvPr>
        </p:nvSpPr>
        <p:spPr>
          <a:xfrm>
            <a:off x="990600" y="0"/>
            <a:ext cx="8137429" cy="609600"/>
          </a:xfrm>
        </p:spPr>
        <p:txBody>
          <a:bodyPr/>
          <a:lstStyle/>
          <a:p>
            <a:r>
              <a:rPr lang="en-US" dirty="0"/>
              <a:t>Setting up </a:t>
            </a:r>
            <a:r>
              <a:rPr lang="en-US" dirty="0" err="1"/>
              <a:t>rstudio</a:t>
            </a:r>
            <a:r>
              <a:rPr lang="en-US" dirty="0"/>
              <a:t> in google cloud</a:t>
            </a:r>
          </a:p>
        </p:txBody>
      </p:sp>
      <p:pic>
        <p:nvPicPr>
          <p:cNvPr id="6" name="Content Placeholder 5" descr="A screenshot of a computer&#10;&#10;Description automatically generated">
            <a:extLst>
              <a:ext uri="{FF2B5EF4-FFF2-40B4-BE49-F238E27FC236}">
                <a16:creationId xmlns:a16="http://schemas.microsoft.com/office/drawing/2014/main" id="{2A443BC1-7842-7E48-BBB3-4F6C12A652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989" y="1295401"/>
            <a:ext cx="8545688" cy="4806950"/>
          </a:xfrm>
        </p:spPr>
      </p:pic>
      <p:sp>
        <p:nvSpPr>
          <p:cNvPr id="4" name="Slide Number Placeholder 3">
            <a:extLst>
              <a:ext uri="{FF2B5EF4-FFF2-40B4-BE49-F238E27FC236}">
                <a16:creationId xmlns:a16="http://schemas.microsoft.com/office/drawing/2014/main" id="{F038BD68-3208-A24F-92A7-3169D6A3DCB5}"/>
              </a:ext>
            </a:extLst>
          </p:cNvPr>
          <p:cNvSpPr>
            <a:spLocks noGrp="1"/>
          </p:cNvSpPr>
          <p:nvPr>
            <p:ph type="sldNum" sz="quarter" idx="12"/>
          </p:nvPr>
        </p:nvSpPr>
        <p:spPr/>
        <p:txBody>
          <a:bodyPr/>
          <a:lstStyle/>
          <a:p>
            <a:fld id="{172855B8-4569-417D-AF52-D0F7148BCFF3}" type="slidenum">
              <a:rPr lang="en-US" smtClean="0"/>
              <a:t>46</a:t>
            </a:fld>
            <a:endParaRPr lang="en-US"/>
          </a:p>
        </p:txBody>
      </p:sp>
      <p:sp>
        <p:nvSpPr>
          <p:cNvPr id="5" name="Content Placeholder 2">
            <a:extLst>
              <a:ext uri="{FF2B5EF4-FFF2-40B4-BE49-F238E27FC236}">
                <a16:creationId xmlns:a16="http://schemas.microsoft.com/office/drawing/2014/main" id="{ACFB9868-DD0D-7842-89F9-9E5F118CAF33}"/>
              </a:ext>
            </a:extLst>
          </p:cNvPr>
          <p:cNvSpPr txBox="1">
            <a:spLocks/>
          </p:cNvSpPr>
          <p:nvPr/>
        </p:nvSpPr>
        <p:spPr>
          <a:xfrm>
            <a:off x="914400" y="685801"/>
            <a:ext cx="8137428" cy="609600"/>
          </a:xfrm>
          <a:prstGeom prst="rect">
            <a:avLst/>
          </a:prstGeom>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dirty="0"/>
          </a:p>
          <a:p>
            <a:r>
              <a:rPr lang="en-US" dirty="0"/>
              <a:t>Step 7: Click on HTTP link if this page comes.</a:t>
            </a:r>
          </a:p>
          <a:p>
            <a:endParaRPr lang="en-US" dirty="0"/>
          </a:p>
          <a:p>
            <a:pPr marL="0" indent="0">
              <a:buFont typeface="Arial"/>
              <a:buNone/>
            </a:pPr>
            <a:endParaRPr lang="en-US" dirty="0"/>
          </a:p>
        </p:txBody>
      </p:sp>
    </p:spTree>
    <p:extLst>
      <p:ext uri="{BB962C8B-B14F-4D97-AF65-F5344CB8AC3E}">
        <p14:creationId xmlns:p14="http://schemas.microsoft.com/office/powerpoint/2010/main" val="1172747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E656-87E8-9C4B-B0B0-2EEFB6AC9725}"/>
              </a:ext>
            </a:extLst>
          </p:cNvPr>
          <p:cNvSpPr>
            <a:spLocks noGrp="1"/>
          </p:cNvSpPr>
          <p:nvPr>
            <p:ph type="title"/>
          </p:nvPr>
        </p:nvSpPr>
        <p:spPr>
          <a:xfrm>
            <a:off x="990600" y="-152400"/>
            <a:ext cx="8137429" cy="908050"/>
          </a:xfrm>
        </p:spPr>
        <p:txBody>
          <a:bodyPr/>
          <a:lstStyle/>
          <a:p>
            <a:r>
              <a:rPr lang="en-US" dirty="0"/>
              <a:t>Setting up </a:t>
            </a:r>
            <a:r>
              <a:rPr lang="en-US" dirty="0" err="1"/>
              <a:t>rstudio</a:t>
            </a:r>
            <a:r>
              <a:rPr lang="en-US" dirty="0"/>
              <a:t> in google cloud</a:t>
            </a:r>
          </a:p>
        </p:txBody>
      </p:sp>
      <p:pic>
        <p:nvPicPr>
          <p:cNvPr id="6" name="Content Placeholder 5" descr="A screenshot of a computer&#10;&#10;Description automatically generated">
            <a:extLst>
              <a:ext uri="{FF2B5EF4-FFF2-40B4-BE49-F238E27FC236}">
                <a16:creationId xmlns:a16="http://schemas.microsoft.com/office/drawing/2014/main" id="{EF0E6660-B37A-2346-8391-AB9B48FF3A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093" y="1295401"/>
            <a:ext cx="8545688" cy="4806950"/>
          </a:xfrm>
        </p:spPr>
      </p:pic>
      <p:sp>
        <p:nvSpPr>
          <p:cNvPr id="4" name="Slide Number Placeholder 3">
            <a:extLst>
              <a:ext uri="{FF2B5EF4-FFF2-40B4-BE49-F238E27FC236}">
                <a16:creationId xmlns:a16="http://schemas.microsoft.com/office/drawing/2014/main" id="{F038BD68-3208-A24F-92A7-3169D6A3DCB5}"/>
              </a:ext>
            </a:extLst>
          </p:cNvPr>
          <p:cNvSpPr>
            <a:spLocks noGrp="1"/>
          </p:cNvSpPr>
          <p:nvPr>
            <p:ph type="sldNum" sz="quarter" idx="12"/>
          </p:nvPr>
        </p:nvSpPr>
        <p:spPr/>
        <p:txBody>
          <a:bodyPr/>
          <a:lstStyle/>
          <a:p>
            <a:fld id="{172855B8-4569-417D-AF52-D0F7148BCFF3}" type="slidenum">
              <a:rPr lang="en-US" smtClean="0"/>
              <a:t>47</a:t>
            </a:fld>
            <a:endParaRPr lang="en-US"/>
          </a:p>
        </p:txBody>
      </p:sp>
      <p:sp>
        <p:nvSpPr>
          <p:cNvPr id="5" name="Content Placeholder 2">
            <a:extLst>
              <a:ext uri="{FF2B5EF4-FFF2-40B4-BE49-F238E27FC236}">
                <a16:creationId xmlns:a16="http://schemas.microsoft.com/office/drawing/2014/main" id="{F6A2825F-6700-404E-9C92-0A340657A820}"/>
              </a:ext>
            </a:extLst>
          </p:cNvPr>
          <p:cNvSpPr txBox="1">
            <a:spLocks/>
          </p:cNvSpPr>
          <p:nvPr/>
        </p:nvSpPr>
        <p:spPr>
          <a:xfrm>
            <a:off x="990600" y="724571"/>
            <a:ext cx="8137428" cy="683541"/>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dirty="0"/>
          </a:p>
          <a:p>
            <a:r>
              <a:rPr lang="en-US" dirty="0"/>
              <a:t>Step 8: Give the Admin username and Admin Password </a:t>
            </a:r>
          </a:p>
          <a:p>
            <a:endParaRPr lang="en-US" dirty="0"/>
          </a:p>
          <a:p>
            <a:pPr marL="0" indent="0">
              <a:buFont typeface="Arial"/>
              <a:buNone/>
            </a:pPr>
            <a:endParaRPr lang="en-US" dirty="0"/>
          </a:p>
        </p:txBody>
      </p:sp>
    </p:spTree>
    <p:extLst>
      <p:ext uri="{BB962C8B-B14F-4D97-AF65-F5344CB8AC3E}">
        <p14:creationId xmlns:p14="http://schemas.microsoft.com/office/powerpoint/2010/main" val="210989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E656-87E8-9C4B-B0B0-2EEFB6AC9725}"/>
              </a:ext>
            </a:extLst>
          </p:cNvPr>
          <p:cNvSpPr>
            <a:spLocks noGrp="1"/>
          </p:cNvSpPr>
          <p:nvPr>
            <p:ph type="title"/>
          </p:nvPr>
        </p:nvSpPr>
        <p:spPr>
          <a:xfrm>
            <a:off x="990600" y="99410"/>
            <a:ext cx="8137429" cy="656240"/>
          </a:xfrm>
        </p:spPr>
        <p:txBody>
          <a:bodyPr/>
          <a:lstStyle/>
          <a:p>
            <a:r>
              <a:rPr lang="en-US" dirty="0"/>
              <a:t>Setting up </a:t>
            </a:r>
            <a:r>
              <a:rPr lang="en-US" dirty="0" err="1"/>
              <a:t>rstudio</a:t>
            </a:r>
            <a:r>
              <a:rPr lang="en-US" dirty="0"/>
              <a:t> in google cloud</a:t>
            </a:r>
          </a:p>
        </p:txBody>
      </p:sp>
      <p:pic>
        <p:nvPicPr>
          <p:cNvPr id="6" name="Content Placeholder 5" descr="A screenshot of a social media post&#10;&#10;Description automatically generated">
            <a:extLst>
              <a:ext uri="{FF2B5EF4-FFF2-40B4-BE49-F238E27FC236}">
                <a16:creationId xmlns:a16="http://schemas.microsoft.com/office/drawing/2014/main" id="{26B5FCA1-1EC4-0340-9DFD-1196DACA1A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921" y="1541921"/>
            <a:ext cx="8345988" cy="4694619"/>
          </a:xfrm>
        </p:spPr>
      </p:pic>
      <p:sp>
        <p:nvSpPr>
          <p:cNvPr id="4" name="Slide Number Placeholder 3">
            <a:extLst>
              <a:ext uri="{FF2B5EF4-FFF2-40B4-BE49-F238E27FC236}">
                <a16:creationId xmlns:a16="http://schemas.microsoft.com/office/drawing/2014/main" id="{F038BD68-3208-A24F-92A7-3169D6A3DCB5}"/>
              </a:ext>
            </a:extLst>
          </p:cNvPr>
          <p:cNvSpPr>
            <a:spLocks noGrp="1"/>
          </p:cNvSpPr>
          <p:nvPr>
            <p:ph type="sldNum" sz="quarter" idx="12"/>
          </p:nvPr>
        </p:nvSpPr>
        <p:spPr/>
        <p:txBody>
          <a:bodyPr/>
          <a:lstStyle/>
          <a:p>
            <a:fld id="{172855B8-4569-417D-AF52-D0F7148BCFF3}" type="slidenum">
              <a:rPr lang="en-US" smtClean="0"/>
              <a:t>48</a:t>
            </a:fld>
            <a:endParaRPr lang="en-US"/>
          </a:p>
        </p:txBody>
      </p:sp>
      <p:sp>
        <p:nvSpPr>
          <p:cNvPr id="5" name="Content Placeholder 2">
            <a:extLst>
              <a:ext uri="{FF2B5EF4-FFF2-40B4-BE49-F238E27FC236}">
                <a16:creationId xmlns:a16="http://schemas.microsoft.com/office/drawing/2014/main" id="{74C962D0-485D-5A4B-971F-F5460794E239}"/>
              </a:ext>
            </a:extLst>
          </p:cNvPr>
          <p:cNvSpPr txBox="1">
            <a:spLocks/>
          </p:cNvSpPr>
          <p:nvPr/>
        </p:nvSpPr>
        <p:spPr>
          <a:xfrm>
            <a:off x="954974" y="788307"/>
            <a:ext cx="8137428" cy="964293"/>
          </a:xfrm>
          <a:prstGeom prst="rect">
            <a:avLst/>
          </a:prstGeom>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sz="2200" dirty="0"/>
          </a:p>
          <a:p>
            <a:r>
              <a:rPr lang="en-US" sz="2200" dirty="0"/>
              <a:t>Step 9: Congratulation !!! you have now RStudio up and running in your Google Cloud. </a:t>
            </a:r>
          </a:p>
          <a:p>
            <a:r>
              <a:rPr lang="en-US" sz="2200" dirty="0"/>
              <a:t>Use it just in the same way you use RStudio desktop. </a:t>
            </a:r>
          </a:p>
          <a:p>
            <a:endParaRPr lang="en-US" dirty="0"/>
          </a:p>
          <a:p>
            <a:pPr marL="0" indent="0">
              <a:buFont typeface="Arial"/>
              <a:buNone/>
            </a:pPr>
            <a:endParaRPr lang="en-US" dirty="0"/>
          </a:p>
        </p:txBody>
      </p:sp>
    </p:spTree>
    <p:extLst>
      <p:ext uri="{BB962C8B-B14F-4D97-AF65-F5344CB8AC3E}">
        <p14:creationId xmlns:p14="http://schemas.microsoft.com/office/powerpoint/2010/main" val="3254686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E656-87E8-9C4B-B0B0-2EEFB6AC9725}"/>
              </a:ext>
            </a:extLst>
          </p:cNvPr>
          <p:cNvSpPr>
            <a:spLocks noGrp="1"/>
          </p:cNvSpPr>
          <p:nvPr>
            <p:ph type="title"/>
          </p:nvPr>
        </p:nvSpPr>
        <p:spPr>
          <a:xfrm>
            <a:off x="459829" y="-169480"/>
            <a:ext cx="9220200" cy="925129"/>
          </a:xfrm>
        </p:spPr>
        <p:txBody>
          <a:bodyPr/>
          <a:lstStyle/>
          <a:p>
            <a:r>
              <a:rPr lang="en-US" dirty="0"/>
              <a:t>Running code in </a:t>
            </a:r>
            <a:r>
              <a:rPr lang="en-US" dirty="0" err="1"/>
              <a:t>rstudio</a:t>
            </a:r>
            <a:r>
              <a:rPr lang="en-US" dirty="0"/>
              <a:t> in google cloud</a:t>
            </a:r>
          </a:p>
        </p:txBody>
      </p:sp>
      <p:sp>
        <p:nvSpPr>
          <p:cNvPr id="4" name="Slide Number Placeholder 3">
            <a:extLst>
              <a:ext uri="{FF2B5EF4-FFF2-40B4-BE49-F238E27FC236}">
                <a16:creationId xmlns:a16="http://schemas.microsoft.com/office/drawing/2014/main" id="{F038BD68-3208-A24F-92A7-3169D6A3DCB5}"/>
              </a:ext>
            </a:extLst>
          </p:cNvPr>
          <p:cNvSpPr>
            <a:spLocks noGrp="1"/>
          </p:cNvSpPr>
          <p:nvPr>
            <p:ph type="sldNum" sz="quarter" idx="12"/>
          </p:nvPr>
        </p:nvSpPr>
        <p:spPr/>
        <p:txBody>
          <a:bodyPr/>
          <a:lstStyle/>
          <a:p>
            <a:fld id="{172855B8-4569-417D-AF52-D0F7148BCFF3}" type="slidenum">
              <a:rPr lang="en-US" smtClean="0"/>
              <a:t>49</a:t>
            </a:fld>
            <a:endParaRPr lang="en-US"/>
          </a:p>
        </p:txBody>
      </p:sp>
      <p:sp>
        <p:nvSpPr>
          <p:cNvPr id="5" name="Content Placeholder 2">
            <a:extLst>
              <a:ext uri="{FF2B5EF4-FFF2-40B4-BE49-F238E27FC236}">
                <a16:creationId xmlns:a16="http://schemas.microsoft.com/office/drawing/2014/main" id="{60B816C0-E2D5-AD49-B089-5711606FC055}"/>
              </a:ext>
            </a:extLst>
          </p:cNvPr>
          <p:cNvSpPr txBox="1">
            <a:spLocks/>
          </p:cNvSpPr>
          <p:nvPr/>
        </p:nvSpPr>
        <p:spPr>
          <a:xfrm>
            <a:off x="887481" y="753021"/>
            <a:ext cx="8137428" cy="925129"/>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dirty="0"/>
          </a:p>
          <a:p>
            <a:r>
              <a:rPr lang="en-US" dirty="0"/>
              <a:t>To upload file click on upload. Select the file </a:t>
            </a:r>
            <a:r>
              <a:rPr lang="en-US" dirty="0" err="1"/>
              <a:t>CodeSessionIntroR.R</a:t>
            </a:r>
            <a:r>
              <a:rPr lang="en-US" dirty="0"/>
              <a:t> and the data file CARS93.DAT one at a time.</a:t>
            </a:r>
          </a:p>
          <a:p>
            <a:endParaRPr lang="en-US" dirty="0"/>
          </a:p>
          <a:p>
            <a:pPr marL="0" indent="0">
              <a:buFont typeface="Arial"/>
              <a:buNone/>
            </a:pPr>
            <a:endParaRPr lang="en-US" dirty="0"/>
          </a:p>
        </p:txBody>
      </p:sp>
      <p:pic>
        <p:nvPicPr>
          <p:cNvPr id="13" name="Content Placeholder 12" descr="A screenshot of a cell phone&#10;&#10;Description automatically generated">
            <a:extLst>
              <a:ext uri="{FF2B5EF4-FFF2-40B4-BE49-F238E27FC236}">
                <a16:creationId xmlns:a16="http://schemas.microsoft.com/office/drawing/2014/main" id="{A2306E47-7C4E-EE4E-BB97-5B837880C9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51683"/>
            <a:ext cx="8909175" cy="4626578"/>
          </a:xfrm>
        </p:spPr>
      </p:pic>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C2892C7-2C5F-AA4F-8696-E5F02872CC99}"/>
                  </a:ext>
                </a:extLst>
              </p14:cNvPr>
              <p14:cNvContentPartPr/>
              <p14:nvPr/>
            </p14:nvContentPartPr>
            <p14:xfrm>
              <a:off x="-120277" y="415856"/>
              <a:ext cx="360" cy="360"/>
            </p14:xfrm>
          </p:contentPart>
        </mc:Choice>
        <mc:Fallback xmlns="">
          <p:pic>
            <p:nvPicPr>
              <p:cNvPr id="14" name="Ink 13">
                <a:extLst>
                  <a:ext uri="{FF2B5EF4-FFF2-40B4-BE49-F238E27FC236}">
                    <a16:creationId xmlns:a16="http://schemas.microsoft.com/office/drawing/2014/main" id="{EC2892C7-2C5F-AA4F-8696-E5F02872CC99}"/>
                  </a:ext>
                </a:extLst>
              </p:cNvPr>
              <p:cNvPicPr/>
              <p:nvPr/>
            </p:nvPicPr>
            <p:blipFill>
              <a:blip r:embed="rId4"/>
              <a:stretch>
                <a:fillRect/>
              </a:stretch>
            </p:blipFill>
            <p:spPr>
              <a:xfrm>
                <a:off x="-124597" y="41153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0FBDDB51-ABDC-AE4E-9516-1F71A91579DD}"/>
                  </a:ext>
                </a:extLst>
              </p14:cNvPr>
              <p14:cNvContentPartPr/>
              <p14:nvPr/>
            </p14:nvContentPartPr>
            <p14:xfrm>
              <a:off x="5640443" y="3652976"/>
              <a:ext cx="293400" cy="124920"/>
            </p14:xfrm>
          </p:contentPart>
        </mc:Choice>
        <mc:Fallback xmlns="">
          <p:pic>
            <p:nvPicPr>
              <p:cNvPr id="15" name="Ink 14">
                <a:extLst>
                  <a:ext uri="{FF2B5EF4-FFF2-40B4-BE49-F238E27FC236}">
                    <a16:creationId xmlns:a16="http://schemas.microsoft.com/office/drawing/2014/main" id="{0FBDDB51-ABDC-AE4E-9516-1F71A91579DD}"/>
                  </a:ext>
                </a:extLst>
              </p:cNvPr>
              <p:cNvPicPr/>
              <p:nvPr/>
            </p:nvPicPr>
            <p:blipFill>
              <a:blip r:embed="rId6"/>
              <a:stretch>
                <a:fillRect/>
              </a:stretch>
            </p:blipFill>
            <p:spPr>
              <a:xfrm>
                <a:off x="5636123" y="3648656"/>
                <a:ext cx="302040" cy="133560"/>
              </a:xfrm>
              <a:prstGeom prst="rect">
                <a:avLst/>
              </a:prstGeom>
            </p:spPr>
          </p:pic>
        </mc:Fallback>
      </mc:AlternateContent>
    </p:spTree>
    <p:extLst>
      <p:ext uri="{BB962C8B-B14F-4D97-AF65-F5344CB8AC3E}">
        <p14:creationId xmlns:p14="http://schemas.microsoft.com/office/powerpoint/2010/main" val="3757217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304802"/>
            <a:ext cx="9163050" cy="1142999"/>
          </a:xfrm>
          <a:noFill/>
        </p:spPr>
        <p:txBody>
          <a:bodyPr>
            <a:normAutofit/>
          </a:bodyPr>
          <a:lstStyle/>
          <a:p>
            <a:pPr algn="l"/>
            <a:r>
              <a:rPr lang="en-US" sz="2300" dirty="0">
                <a:solidFill>
                  <a:schemeClr val="tx1"/>
                </a:solidFill>
              </a:rPr>
              <a:t>Chose a computer/virtual machine (</a:t>
            </a:r>
            <a:r>
              <a:rPr lang="en-US" sz="2300" dirty="0" err="1">
                <a:solidFill>
                  <a:schemeClr val="tx1"/>
                </a:solidFill>
              </a:rPr>
              <a:t>vm</a:t>
            </a:r>
            <a:r>
              <a:rPr lang="en-US" sz="2300" dirty="0">
                <a:solidFill>
                  <a:schemeClr val="tx1"/>
                </a:solidFill>
              </a:rPr>
              <a:t>)</a:t>
            </a:r>
          </a:p>
        </p:txBody>
      </p:sp>
      <p:sp>
        <p:nvSpPr>
          <p:cNvPr id="3" name="Subtitle 2"/>
          <p:cNvSpPr>
            <a:spLocks noGrp="1"/>
          </p:cNvSpPr>
          <p:nvPr>
            <p:ph type="subTitle" idx="1"/>
          </p:nvPr>
        </p:nvSpPr>
        <p:spPr>
          <a:xfrm>
            <a:off x="495300" y="1447800"/>
            <a:ext cx="9163050" cy="4953000"/>
          </a:xfrm>
          <a:noFill/>
        </p:spPr>
        <p:txBody>
          <a:bodyPr>
            <a:normAutofit/>
          </a:bodyPr>
          <a:lstStyle/>
          <a:p>
            <a:pPr marL="342900" indent="-342900" algn="l">
              <a:buFont typeface="Arial" panose="020B0604020202020204" pitchFamily="34" charset="0"/>
              <a:buChar char="•"/>
            </a:pPr>
            <a:endParaRPr lang="en-US" sz="2100" dirty="0">
              <a:solidFill>
                <a:schemeClr val="tx1"/>
              </a:solidFill>
            </a:endParaRPr>
          </a:p>
          <a:p>
            <a:pPr algn="l"/>
            <a:r>
              <a:rPr lang="en-US" sz="1600" dirty="0">
                <a:solidFill>
                  <a:schemeClr val="tx1"/>
                </a:solidFill>
              </a:rPr>
              <a:t>      </a:t>
            </a:r>
          </a:p>
        </p:txBody>
      </p:sp>
      <p:sp>
        <p:nvSpPr>
          <p:cNvPr id="4" name="Slide Number Placeholder 3"/>
          <p:cNvSpPr>
            <a:spLocks noGrp="1"/>
          </p:cNvSpPr>
          <p:nvPr>
            <p:ph type="sldNum" sz="quarter" idx="12"/>
          </p:nvPr>
        </p:nvSpPr>
        <p:spPr/>
        <p:txBody>
          <a:bodyPr/>
          <a:lstStyle/>
          <a:p>
            <a:fld id="{172855B8-4569-417D-AF52-D0F7148BCFF3}" type="slidenum">
              <a:rPr lang="en-US" smtClean="0"/>
              <a:t>5</a:t>
            </a:fld>
            <a:endParaRPr lang="en-US"/>
          </a:p>
        </p:txBody>
      </p:sp>
      <p:pic>
        <p:nvPicPr>
          <p:cNvPr id="5" name="Picture 4"/>
          <p:cNvPicPr>
            <a:picLocks noChangeAspect="1"/>
          </p:cNvPicPr>
          <p:nvPr/>
        </p:nvPicPr>
        <p:blipFill>
          <a:blip r:embed="rId2"/>
          <a:stretch>
            <a:fillRect/>
          </a:stretch>
        </p:blipFill>
        <p:spPr>
          <a:xfrm>
            <a:off x="3429001" y="1768474"/>
            <a:ext cx="6055778" cy="4409785"/>
          </a:xfrm>
          <a:prstGeom prst="rect">
            <a:avLst/>
          </a:prstGeom>
        </p:spPr>
      </p:pic>
      <p:sp>
        <p:nvSpPr>
          <p:cNvPr id="6" name="TextBox 5"/>
          <p:cNvSpPr txBox="1"/>
          <p:nvPr/>
        </p:nvSpPr>
        <p:spPr>
          <a:xfrm>
            <a:off x="247651" y="1768475"/>
            <a:ext cx="3181350" cy="4524315"/>
          </a:xfrm>
          <a:prstGeom prst="rect">
            <a:avLst/>
          </a:prstGeom>
          <a:noFill/>
        </p:spPr>
        <p:txBody>
          <a:bodyPr wrap="square" rtlCol="0">
            <a:spAutoFit/>
          </a:bodyPr>
          <a:lstStyle/>
          <a:p>
            <a:pPr marL="342900" indent="-342900">
              <a:buFont typeface="Arial" panose="020B0604020202020204" pitchFamily="34" charset="0"/>
              <a:buChar char="•"/>
            </a:pPr>
            <a:r>
              <a:rPr lang="en-US" dirty="0"/>
              <a:t>Create a Name: “</a:t>
            </a:r>
            <a:r>
              <a:rPr lang="en-US" dirty="0" err="1"/>
              <a:t>virtualmachine</a:t>
            </a:r>
            <a:r>
              <a:rPr lang="en-US" dirty="0"/>
              <a:t>”. You can pick your own name, number of vCPUs, RAM, Operating System. Here we have chosen 4 core CPU, 16 GB RAM, Debian GNU/Linux 10 (buster) OS, HTTP/HTTPS access checked. </a:t>
            </a:r>
          </a:p>
          <a:p>
            <a:pPr marL="342900" indent="-342900">
              <a:buFont typeface="Arial" panose="020B0604020202020204" pitchFamily="34" charset="0"/>
              <a:buChar char="•"/>
            </a:pPr>
            <a:r>
              <a:rPr lang="en-US" dirty="0"/>
              <a:t>I suggest you chose 4 core CPU, 16 GB RAM, Debian GNU/Linux 10 (buster). </a:t>
            </a:r>
          </a:p>
          <a:p>
            <a:pPr marL="342900" indent="-342900">
              <a:buFont typeface="Arial" panose="020B0604020202020204" pitchFamily="34" charset="0"/>
              <a:buChar char="•"/>
            </a:pPr>
            <a:r>
              <a:rPr lang="en-US" dirty="0">
                <a:solidFill>
                  <a:srgbClr val="FF0000"/>
                </a:solidFill>
              </a:rPr>
              <a:t>Do not click Create yet.</a:t>
            </a:r>
          </a:p>
        </p:txBody>
      </p:sp>
    </p:spTree>
    <p:extLst>
      <p:ext uri="{BB962C8B-B14F-4D97-AF65-F5344CB8AC3E}">
        <p14:creationId xmlns:p14="http://schemas.microsoft.com/office/powerpoint/2010/main" val="4965231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E656-87E8-9C4B-B0B0-2EEFB6AC9725}"/>
              </a:ext>
            </a:extLst>
          </p:cNvPr>
          <p:cNvSpPr>
            <a:spLocks noGrp="1"/>
          </p:cNvSpPr>
          <p:nvPr>
            <p:ph type="title"/>
          </p:nvPr>
        </p:nvSpPr>
        <p:spPr>
          <a:xfrm>
            <a:off x="457200" y="99700"/>
            <a:ext cx="9220200" cy="1312480"/>
          </a:xfrm>
        </p:spPr>
        <p:txBody>
          <a:bodyPr/>
          <a:lstStyle/>
          <a:p>
            <a:r>
              <a:rPr lang="en-US" dirty="0"/>
              <a:t>Running code in </a:t>
            </a:r>
            <a:r>
              <a:rPr lang="en-US" dirty="0" err="1"/>
              <a:t>rstudio</a:t>
            </a:r>
            <a:r>
              <a:rPr lang="en-US" dirty="0"/>
              <a:t> in google cloud</a:t>
            </a:r>
          </a:p>
        </p:txBody>
      </p:sp>
      <p:pic>
        <p:nvPicPr>
          <p:cNvPr id="7" name="Content Placeholder 6" descr="A screenshot of a social media post&#10;&#10;Description automatically generated">
            <a:extLst>
              <a:ext uri="{FF2B5EF4-FFF2-40B4-BE49-F238E27FC236}">
                <a16:creationId xmlns:a16="http://schemas.microsoft.com/office/drawing/2014/main" id="{8C889C4E-A6CC-EF47-B8FB-DA047140F2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9076" y="2057400"/>
            <a:ext cx="7191022" cy="4044950"/>
          </a:xfrm>
        </p:spPr>
      </p:pic>
      <p:sp>
        <p:nvSpPr>
          <p:cNvPr id="4" name="Slide Number Placeholder 3">
            <a:extLst>
              <a:ext uri="{FF2B5EF4-FFF2-40B4-BE49-F238E27FC236}">
                <a16:creationId xmlns:a16="http://schemas.microsoft.com/office/drawing/2014/main" id="{F038BD68-3208-A24F-92A7-3169D6A3DCB5}"/>
              </a:ext>
            </a:extLst>
          </p:cNvPr>
          <p:cNvSpPr>
            <a:spLocks noGrp="1"/>
          </p:cNvSpPr>
          <p:nvPr>
            <p:ph type="sldNum" sz="quarter" idx="12"/>
          </p:nvPr>
        </p:nvSpPr>
        <p:spPr/>
        <p:txBody>
          <a:bodyPr/>
          <a:lstStyle/>
          <a:p>
            <a:fld id="{172855B8-4569-417D-AF52-D0F7148BCFF3}" type="slidenum">
              <a:rPr lang="en-US" smtClean="0"/>
              <a:t>50</a:t>
            </a:fld>
            <a:endParaRPr lang="en-US"/>
          </a:p>
        </p:txBody>
      </p:sp>
      <p:sp>
        <p:nvSpPr>
          <p:cNvPr id="5" name="Content Placeholder 2">
            <a:extLst>
              <a:ext uri="{FF2B5EF4-FFF2-40B4-BE49-F238E27FC236}">
                <a16:creationId xmlns:a16="http://schemas.microsoft.com/office/drawing/2014/main" id="{60B816C0-E2D5-AD49-B089-5711606FC055}"/>
              </a:ext>
            </a:extLst>
          </p:cNvPr>
          <p:cNvSpPr txBox="1">
            <a:spLocks/>
          </p:cNvSpPr>
          <p:nvPr/>
        </p:nvSpPr>
        <p:spPr>
          <a:xfrm>
            <a:off x="884286" y="1143000"/>
            <a:ext cx="8137428" cy="683541"/>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dirty="0"/>
          </a:p>
          <a:p>
            <a:r>
              <a:rPr lang="en-US" dirty="0"/>
              <a:t>To upload file click on upload.</a:t>
            </a:r>
          </a:p>
          <a:p>
            <a:endParaRPr lang="en-US" dirty="0"/>
          </a:p>
          <a:p>
            <a:pPr marL="0" indent="0">
              <a:buFont typeface="Arial"/>
              <a:buNone/>
            </a:pPr>
            <a:endParaRPr lang="en-US" dirty="0"/>
          </a:p>
        </p:txBody>
      </p:sp>
    </p:spTree>
    <p:extLst>
      <p:ext uri="{BB962C8B-B14F-4D97-AF65-F5344CB8AC3E}">
        <p14:creationId xmlns:p14="http://schemas.microsoft.com/office/powerpoint/2010/main" val="1959299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E656-87E8-9C4B-B0B0-2EEFB6AC9725}"/>
              </a:ext>
            </a:extLst>
          </p:cNvPr>
          <p:cNvSpPr>
            <a:spLocks noGrp="1"/>
          </p:cNvSpPr>
          <p:nvPr>
            <p:ph type="title"/>
          </p:nvPr>
        </p:nvSpPr>
        <p:spPr>
          <a:xfrm>
            <a:off x="1066800" y="-111852"/>
            <a:ext cx="8137429" cy="797652"/>
          </a:xfrm>
        </p:spPr>
        <p:txBody>
          <a:bodyPr/>
          <a:lstStyle/>
          <a:p>
            <a:r>
              <a:rPr lang="en-US" dirty="0"/>
              <a:t>Running </a:t>
            </a:r>
            <a:r>
              <a:rPr lang="en-US" dirty="0" err="1"/>
              <a:t>rstudio</a:t>
            </a:r>
            <a:r>
              <a:rPr lang="en-US" dirty="0"/>
              <a:t> in google cloud</a:t>
            </a:r>
          </a:p>
        </p:txBody>
      </p:sp>
      <p:pic>
        <p:nvPicPr>
          <p:cNvPr id="7" name="Content Placeholder 6" descr="A screenshot of a social media post&#10;&#10;Description automatically generated">
            <a:extLst>
              <a:ext uri="{FF2B5EF4-FFF2-40B4-BE49-F238E27FC236}">
                <a16:creationId xmlns:a16="http://schemas.microsoft.com/office/drawing/2014/main" id="{3380E9EA-AFE6-174F-B721-C72501BB83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986" y="1240190"/>
            <a:ext cx="8643841" cy="4862161"/>
          </a:xfrm>
        </p:spPr>
      </p:pic>
      <p:sp>
        <p:nvSpPr>
          <p:cNvPr id="4" name="Slide Number Placeholder 3">
            <a:extLst>
              <a:ext uri="{FF2B5EF4-FFF2-40B4-BE49-F238E27FC236}">
                <a16:creationId xmlns:a16="http://schemas.microsoft.com/office/drawing/2014/main" id="{F038BD68-3208-A24F-92A7-3169D6A3DCB5}"/>
              </a:ext>
            </a:extLst>
          </p:cNvPr>
          <p:cNvSpPr>
            <a:spLocks noGrp="1"/>
          </p:cNvSpPr>
          <p:nvPr>
            <p:ph type="sldNum" sz="quarter" idx="12"/>
          </p:nvPr>
        </p:nvSpPr>
        <p:spPr/>
        <p:txBody>
          <a:bodyPr/>
          <a:lstStyle/>
          <a:p>
            <a:fld id="{172855B8-4569-417D-AF52-D0F7148BCFF3}" type="slidenum">
              <a:rPr lang="en-US" smtClean="0"/>
              <a:t>51</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CD1902E-6CA5-5140-8A77-7FC315B8024F}"/>
                  </a:ext>
                </a:extLst>
              </p14:cNvPr>
              <p14:cNvContentPartPr/>
              <p14:nvPr/>
            </p14:nvContentPartPr>
            <p14:xfrm>
              <a:off x="1905443" y="1258256"/>
              <a:ext cx="360" cy="360"/>
            </p14:xfrm>
          </p:contentPart>
        </mc:Choice>
        <mc:Fallback xmlns="">
          <p:pic>
            <p:nvPicPr>
              <p:cNvPr id="5" name="Ink 4">
                <a:extLst>
                  <a:ext uri="{FF2B5EF4-FFF2-40B4-BE49-F238E27FC236}">
                    <a16:creationId xmlns:a16="http://schemas.microsoft.com/office/drawing/2014/main" id="{BCD1902E-6CA5-5140-8A77-7FC315B8024F}"/>
                  </a:ext>
                </a:extLst>
              </p:cNvPr>
              <p:cNvPicPr/>
              <p:nvPr/>
            </p:nvPicPr>
            <p:blipFill>
              <a:blip r:embed="rId4"/>
              <a:stretch>
                <a:fillRect/>
              </a:stretch>
            </p:blipFill>
            <p:spPr>
              <a:xfrm>
                <a:off x="1901123" y="1253936"/>
                <a:ext cx="9000" cy="9000"/>
              </a:xfrm>
              <a:prstGeom prst="rect">
                <a:avLst/>
              </a:prstGeom>
            </p:spPr>
          </p:pic>
        </mc:Fallback>
      </mc:AlternateContent>
      <p:sp>
        <p:nvSpPr>
          <p:cNvPr id="8" name="Content Placeholder 2">
            <a:extLst>
              <a:ext uri="{FF2B5EF4-FFF2-40B4-BE49-F238E27FC236}">
                <a16:creationId xmlns:a16="http://schemas.microsoft.com/office/drawing/2014/main" id="{B057C1CF-6771-A34E-A6B0-1D4BB1FE59B2}"/>
              </a:ext>
            </a:extLst>
          </p:cNvPr>
          <p:cNvSpPr txBox="1">
            <a:spLocks/>
          </p:cNvSpPr>
          <p:nvPr/>
        </p:nvSpPr>
        <p:spPr>
          <a:xfrm>
            <a:off x="914400" y="651040"/>
            <a:ext cx="8137428" cy="683541"/>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dirty="0"/>
          </a:p>
          <a:p>
            <a:r>
              <a:rPr lang="en-US" dirty="0"/>
              <a:t>A RStudio running session in google cloud  </a:t>
            </a:r>
          </a:p>
          <a:p>
            <a:endParaRPr lang="en-US" dirty="0"/>
          </a:p>
          <a:p>
            <a:pPr marL="0" indent="0">
              <a:buFont typeface="Arial"/>
              <a:buNone/>
            </a:pPr>
            <a:endParaRPr lang="en-US" dirty="0"/>
          </a:p>
        </p:txBody>
      </p:sp>
    </p:spTree>
    <p:extLst>
      <p:ext uri="{BB962C8B-B14F-4D97-AF65-F5344CB8AC3E}">
        <p14:creationId xmlns:p14="http://schemas.microsoft.com/office/powerpoint/2010/main" val="3156677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E656-87E8-9C4B-B0B0-2EEFB6AC9725}"/>
              </a:ext>
            </a:extLst>
          </p:cNvPr>
          <p:cNvSpPr>
            <a:spLocks noGrp="1"/>
          </p:cNvSpPr>
          <p:nvPr>
            <p:ph type="title"/>
          </p:nvPr>
        </p:nvSpPr>
        <p:spPr>
          <a:xfrm>
            <a:off x="886544" y="152400"/>
            <a:ext cx="8137429" cy="1312480"/>
          </a:xfrm>
        </p:spPr>
        <p:txBody>
          <a:bodyPr/>
          <a:lstStyle/>
          <a:p>
            <a:r>
              <a:rPr lang="en-US" dirty="0"/>
              <a:t>Changing password of </a:t>
            </a:r>
            <a:r>
              <a:rPr lang="en-US" dirty="0" err="1"/>
              <a:t>rstudio</a:t>
            </a:r>
            <a:r>
              <a:rPr lang="en-US" dirty="0"/>
              <a:t> server in google cloud</a:t>
            </a:r>
          </a:p>
        </p:txBody>
      </p:sp>
      <p:sp>
        <p:nvSpPr>
          <p:cNvPr id="3" name="Content Placeholder 2">
            <a:extLst>
              <a:ext uri="{FF2B5EF4-FFF2-40B4-BE49-F238E27FC236}">
                <a16:creationId xmlns:a16="http://schemas.microsoft.com/office/drawing/2014/main" id="{05E861AE-EB48-FF4B-96F1-8A122377BC87}"/>
              </a:ext>
            </a:extLst>
          </p:cNvPr>
          <p:cNvSpPr>
            <a:spLocks noGrp="1"/>
          </p:cNvSpPr>
          <p:nvPr>
            <p:ph idx="1"/>
          </p:nvPr>
        </p:nvSpPr>
        <p:spPr>
          <a:xfrm>
            <a:off x="447424" y="1295400"/>
            <a:ext cx="8137428" cy="4790786"/>
          </a:xfrm>
        </p:spPr>
        <p:txBody>
          <a:bodyPr/>
          <a:lstStyle/>
          <a:p>
            <a:r>
              <a:rPr lang="en-US" dirty="0">
                <a:effectLst/>
              </a:rPr>
              <a:t>Once logged in, set a new password for this user</a:t>
            </a:r>
          </a:p>
          <a:p>
            <a:r>
              <a:rPr lang="en-US" dirty="0">
                <a:effectLst/>
              </a:rPr>
              <a:t>Click on the Terminal pane in the bottom left-hand corner</a:t>
            </a:r>
          </a:p>
          <a:p>
            <a:r>
              <a:rPr lang="en-US" dirty="0">
                <a:effectLst/>
              </a:rPr>
              <a:t>At the prompt type passwd</a:t>
            </a:r>
          </a:p>
          <a:p>
            <a:r>
              <a:rPr lang="en-US" dirty="0">
                <a:effectLst/>
              </a:rPr>
              <a:t>Enter the current password and the new password twice, hitting the enter key after each entry</a:t>
            </a:r>
          </a:p>
          <a:p>
            <a:endParaRPr lang="en-US" dirty="0"/>
          </a:p>
        </p:txBody>
      </p:sp>
      <p:sp>
        <p:nvSpPr>
          <p:cNvPr id="4" name="Slide Number Placeholder 3">
            <a:extLst>
              <a:ext uri="{FF2B5EF4-FFF2-40B4-BE49-F238E27FC236}">
                <a16:creationId xmlns:a16="http://schemas.microsoft.com/office/drawing/2014/main" id="{F038BD68-3208-A24F-92A7-3169D6A3DCB5}"/>
              </a:ext>
            </a:extLst>
          </p:cNvPr>
          <p:cNvSpPr>
            <a:spLocks noGrp="1"/>
          </p:cNvSpPr>
          <p:nvPr>
            <p:ph type="sldNum" sz="quarter" idx="12"/>
          </p:nvPr>
        </p:nvSpPr>
        <p:spPr/>
        <p:txBody>
          <a:bodyPr/>
          <a:lstStyle/>
          <a:p>
            <a:fld id="{172855B8-4569-417D-AF52-D0F7148BCFF3}" type="slidenum">
              <a:rPr lang="en-US" smtClean="0"/>
              <a:t>52</a:t>
            </a:fld>
            <a:endParaRPr lang="en-US"/>
          </a:p>
        </p:txBody>
      </p:sp>
    </p:spTree>
    <p:extLst>
      <p:ext uri="{BB962C8B-B14F-4D97-AF65-F5344CB8AC3E}">
        <p14:creationId xmlns:p14="http://schemas.microsoft.com/office/powerpoint/2010/main" val="701919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E656-87E8-9C4B-B0B0-2EEFB6AC9725}"/>
              </a:ext>
            </a:extLst>
          </p:cNvPr>
          <p:cNvSpPr>
            <a:spLocks noGrp="1"/>
          </p:cNvSpPr>
          <p:nvPr>
            <p:ph type="title"/>
          </p:nvPr>
        </p:nvSpPr>
        <p:spPr>
          <a:xfrm>
            <a:off x="886544" y="152400"/>
            <a:ext cx="8137429" cy="1312480"/>
          </a:xfrm>
        </p:spPr>
        <p:txBody>
          <a:bodyPr/>
          <a:lstStyle/>
          <a:p>
            <a:r>
              <a:rPr lang="en-US" dirty="0"/>
              <a:t>Changing password of </a:t>
            </a:r>
            <a:r>
              <a:rPr lang="en-US" dirty="0" err="1"/>
              <a:t>rstudio</a:t>
            </a:r>
            <a:r>
              <a:rPr lang="en-US" dirty="0"/>
              <a:t> server in google cloud</a:t>
            </a:r>
          </a:p>
        </p:txBody>
      </p:sp>
      <p:sp>
        <p:nvSpPr>
          <p:cNvPr id="4" name="Slide Number Placeholder 3">
            <a:extLst>
              <a:ext uri="{FF2B5EF4-FFF2-40B4-BE49-F238E27FC236}">
                <a16:creationId xmlns:a16="http://schemas.microsoft.com/office/drawing/2014/main" id="{F038BD68-3208-A24F-92A7-3169D6A3DCB5}"/>
              </a:ext>
            </a:extLst>
          </p:cNvPr>
          <p:cNvSpPr>
            <a:spLocks noGrp="1"/>
          </p:cNvSpPr>
          <p:nvPr>
            <p:ph type="sldNum" sz="quarter" idx="12"/>
          </p:nvPr>
        </p:nvSpPr>
        <p:spPr/>
        <p:txBody>
          <a:bodyPr/>
          <a:lstStyle/>
          <a:p>
            <a:fld id="{172855B8-4569-417D-AF52-D0F7148BCFF3}" type="slidenum">
              <a:rPr lang="en-US" smtClean="0"/>
              <a:t>53</a:t>
            </a:fld>
            <a:endParaRPr lang="en-US"/>
          </a:p>
        </p:txBody>
      </p:sp>
      <p:pic>
        <p:nvPicPr>
          <p:cNvPr id="6" name="Picture 5" descr="A screenshot of a computer&#10;&#10;Description automatically generated">
            <a:extLst>
              <a:ext uri="{FF2B5EF4-FFF2-40B4-BE49-F238E27FC236}">
                <a16:creationId xmlns:a16="http://schemas.microsoft.com/office/drawing/2014/main" id="{3D1A6076-29A6-2C4A-A06C-E08B4B82B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306896"/>
            <a:ext cx="9346686" cy="5257511"/>
          </a:xfrm>
          <a:prstGeom prst="rect">
            <a:avLst/>
          </a:prstGeom>
        </p:spPr>
      </p:pic>
    </p:spTree>
    <p:extLst>
      <p:ext uri="{BB962C8B-B14F-4D97-AF65-F5344CB8AC3E}">
        <p14:creationId xmlns:p14="http://schemas.microsoft.com/office/powerpoint/2010/main" val="12301513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E656-87E8-9C4B-B0B0-2EEFB6AC9725}"/>
              </a:ext>
            </a:extLst>
          </p:cNvPr>
          <p:cNvSpPr>
            <a:spLocks noGrp="1"/>
          </p:cNvSpPr>
          <p:nvPr>
            <p:ph type="title"/>
          </p:nvPr>
        </p:nvSpPr>
        <p:spPr>
          <a:xfrm>
            <a:off x="990600" y="374650"/>
            <a:ext cx="8137429" cy="762000"/>
          </a:xfrm>
        </p:spPr>
        <p:txBody>
          <a:bodyPr/>
          <a:lstStyle/>
          <a:p>
            <a:r>
              <a:rPr lang="en-US" dirty="0"/>
              <a:t>Quitting R studio</a:t>
            </a:r>
          </a:p>
        </p:txBody>
      </p:sp>
      <p:pic>
        <p:nvPicPr>
          <p:cNvPr id="6" name="Content Placeholder 5" descr="A screenshot of a computer&#10;&#10;Description automatically generated">
            <a:extLst>
              <a:ext uri="{FF2B5EF4-FFF2-40B4-BE49-F238E27FC236}">
                <a16:creationId xmlns:a16="http://schemas.microsoft.com/office/drawing/2014/main" id="{0EADADB1-4E1E-2343-AF52-9100ADE5CB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1" y="981770"/>
            <a:ext cx="9103254" cy="5120581"/>
          </a:xfrm>
        </p:spPr>
      </p:pic>
      <p:sp>
        <p:nvSpPr>
          <p:cNvPr id="4" name="Slide Number Placeholder 3">
            <a:extLst>
              <a:ext uri="{FF2B5EF4-FFF2-40B4-BE49-F238E27FC236}">
                <a16:creationId xmlns:a16="http://schemas.microsoft.com/office/drawing/2014/main" id="{F038BD68-3208-A24F-92A7-3169D6A3DCB5}"/>
              </a:ext>
            </a:extLst>
          </p:cNvPr>
          <p:cNvSpPr>
            <a:spLocks noGrp="1"/>
          </p:cNvSpPr>
          <p:nvPr>
            <p:ph type="sldNum" sz="quarter" idx="12"/>
          </p:nvPr>
        </p:nvSpPr>
        <p:spPr/>
        <p:txBody>
          <a:bodyPr/>
          <a:lstStyle/>
          <a:p>
            <a:fld id="{172855B8-4569-417D-AF52-D0F7148BCFF3}" type="slidenum">
              <a:rPr lang="en-US" smtClean="0"/>
              <a:t>54</a:t>
            </a:fld>
            <a:endParaRPr lang="en-US"/>
          </a:p>
        </p:txBody>
      </p:sp>
      <p:grpSp>
        <p:nvGrpSpPr>
          <p:cNvPr id="9" name="Group 8">
            <a:extLst>
              <a:ext uri="{FF2B5EF4-FFF2-40B4-BE49-F238E27FC236}">
                <a16:creationId xmlns:a16="http://schemas.microsoft.com/office/drawing/2014/main" id="{25303459-B373-D843-B3C9-CB1937E918DB}"/>
              </a:ext>
            </a:extLst>
          </p:cNvPr>
          <p:cNvGrpSpPr/>
          <p:nvPr/>
        </p:nvGrpSpPr>
        <p:grpSpPr>
          <a:xfrm>
            <a:off x="9493866" y="1371132"/>
            <a:ext cx="213120" cy="209520"/>
            <a:chOff x="9493866" y="1371132"/>
            <a:chExt cx="213120" cy="20952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737A5B6-90CB-7243-8A28-D068796CFD4F}"/>
                    </a:ext>
                  </a:extLst>
                </p14:cNvPr>
                <p14:cNvContentPartPr/>
                <p14:nvPr/>
              </p14:nvContentPartPr>
              <p14:xfrm>
                <a:off x="9493866" y="1371132"/>
                <a:ext cx="187200" cy="153360"/>
              </p14:xfrm>
            </p:contentPart>
          </mc:Choice>
          <mc:Fallback xmlns="">
            <p:pic>
              <p:nvPicPr>
                <p:cNvPr id="7" name="Ink 6">
                  <a:extLst>
                    <a:ext uri="{FF2B5EF4-FFF2-40B4-BE49-F238E27FC236}">
                      <a16:creationId xmlns:a16="http://schemas.microsoft.com/office/drawing/2014/main" id="{2737A5B6-90CB-7243-8A28-D068796CFD4F}"/>
                    </a:ext>
                  </a:extLst>
                </p:cNvPr>
                <p:cNvPicPr/>
                <p:nvPr/>
              </p:nvPicPr>
              <p:blipFill>
                <a:blip r:embed="rId4"/>
                <a:stretch>
                  <a:fillRect/>
                </a:stretch>
              </p:blipFill>
              <p:spPr>
                <a:xfrm>
                  <a:off x="9489546" y="1366812"/>
                  <a:ext cx="1958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94B667C6-8ABB-1A4A-9702-1AE24059290B}"/>
                    </a:ext>
                  </a:extLst>
                </p14:cNvPr>
                <p14:cNvContentPartPr/>
                <p14:nvPr/>
              </p14:nvContentPartPr>
              <p14:xfrm>
                <a:off x="9513306" y="1451412"/>
                <a:ext cx="193680" cy="129240"/>
              </p14:xfrm>
            </p:contentPart>
          </mc:Choice>
          <mc:Fallback xmlns="">
            <p:pic>
              <p:nvPicPr>
                <p:cNvPr id="8" name="Ink 7">
                  <a:extLst>
                    <a:ext uri="{FF2B5EF4-FFF2-40B4-BE49-F238E27FC236}">
                      <a16:creationId xmlns:a16="http://schemas.microsoft.com/office/drawing/2014/main" id="{94B667C6-8ABB-1A4A-9702-1AE24059290B}"/>
                    </a:ext>
                  </a:extLst>
                </p:cNvPr>
                <p:cNvPicPr/>
                <p:nvPr/>
              </p:nvPicPr>
              <p:blipFill>
                <a:blip r:embed="rId6"/>
                <a:stretch>
                  <a:fillRect/>
                </a:stretch>
              </p:blipFill>
              <p:spPr>
                <a:xfrm>
                  <a:off x="9508986" y="1447092"/>
                  <a:ext cx="202320" cy="137880"/>
                </a:xfrm>
                <a:prstGeom prst="rect">
                  <a:avLst/>
                </a:prstGeom>
              </p:spPr>
            </p:pic>
          </mc:Fallback>
        </mc:AlternateContent>
      </p:grpSp>
    </p:spTree>
    <p:extLst>
      <p:ext uri="{BB962C8B-B14F-4D97-AF65-F5344CB8AC3E}">
        <p14:creationId xmlns:p14="http://schemas.microsoft.com/office/powerpoint/2010/main" val="2647614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38E64-D169-CC47-B21C-9C5AB924047B}"/>
              </a:ext>
            </a:extLst>
          </p:cNvPr>
          <p:cNvSpPr>
            <a:spLocks noGrp="1"/>
          </p:cNvSpPr>
          <p:nvPr>
            <p:ph type="title"/>
          </p:nvPr>
        </p:nvSpPr>
        <p:spPr/>
        <p:txBody>
          <a:bodyPr/>
          <a:lstStyle/>
          <a:p>
            <a:r>
              <a:rPr lang="en-US" dirty="0"/>
              <a:t>Click on the deployment manager to see all </a:t>
            </a:r>
            <a:r>
              <a:rPr lang="en-US" dirty="0" err="1"/>
              <a:t>rstudio</a:t>
            </a:r>
            <a:r>
              <a:rPr lang="en-US" dirty="0"/>
              <a:t> servers you have created</a:t>
            </a:r>
          </a:p>
        </p:txBody>
      </p:sp>
      <p:pic>
        <p:nvPicPr>
          <p:cNvPr id="6" name="Content Placeholder 5" descr="A screenshot of a social media post&#10;&#10;Description automatically generated">
            <a:extLst>
              <a:ext uri="{FF2B5EF4-FFF2-40B4-BE49-F238E27FC236}">
                <a16:creationId xmlns:a16="http://schemas.microsoft.com/office/drawing/2014/main" id="{2054CEE3-70E3-9240-A071-A464E5B8A7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060575"/>
            <a:ext cx="8042939" cy="4505535"/>
          </a:xfrm>
        </p:spPr>
      </p:pic>
      <p:sp>
        <p:nvSpPr>
          <p:cNvPr id="4" name="Slide Number Placeholder 3">
            <a:extLst>
              <a:ext uri="{FF2B5EF4-FFF2-40B4-BE49-F238E27FC236}">
                <a16:creationId xmlns:a16="http://schemas.microsoft.com/office/drawing/2014/main" id="{DC4071EB-3E2E-CB4B-8D7D-408EEE0FDB67}"/>
              </a:ext>
            </a:extLst>
          </p:cNvPr>
          <p:cNvSpPr>
            <a:spLocks noGrp="1"/>
          </p:cNvSpPr>
          <p:nvPr>
            <p:ph type="sldNum" sz="quarter" idx="12"/>
          </p:nvPr>
        </p:nvSpPr>
        <p:spPr/>
        <p:txBody>
          <a:bodyPr/>
          <a:lstStyle/>
          <a:p>
            <a:fld id="{172855B8-4569-417D-AF52-D0F7148BCFF3}" type="slidenum">
              <a:rPr lang="en-US" smtClean="0"/>
              <a:t>55</a:t>
            </a:fld>
            <a:endParaRPr lang="en-US"/>
          </a:p>
        </p:txBody>
      </p:sp>
    </p:spTree>
    <p:extLst>
      <p:ext uri="{BB962C8B-B14F-4D97-AF65-F5344CB8AC3E}">
        <p14:creationId xmlns:p14="http://schemas.microsoft.com/office/powerpoint/2010/main" val="5800696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FC3C-68EB-BC4C-8257-88254F3FE8AA}"/>
              </a:ext>
            </a:extLst>
          </p:cNvPr>
          <p:cNvSpPr>
            <a:spLocks noGrp="1"/>
          </p:cNvSpPr>
          <p:nvPr>
            <p:ph type="title"/>
          </p:nvPr>
        </p:nvSpPr>
        <p:spPr>
          <a:xfrm>
            <a:off x="887480" y="99410"/>
            <a:ext cx="8137429" cy="890110"/>
          </a:xfrm>
        </p:spPr>
        <p:txBody>
          <a:bodyPr>
            <a:normAutofit fontScale="90000"/>
          </a:bodyPr>
          <a:lstStyle/>
          <a:p>
            <a:r>
              <a:rPr lang="en-US" dirty="0"/>
              <a:t>Go back to google compute engine and stop the </a:t>
            </a:r>
            <a:r>
              <a:rPr lang="en-US" dirty="0" err="1"/>
              <a:t>rstudio</a:t>
            </a:r>
            <a:r>
              <a:rPr lang="en-US" dirty="0"/>
              <a:t> </a:t>
            </a:r>
            <a:r>
              <a:rPr lang="en-US" dirty="0" err="1"/>
              <a:t>vm</a:t>
            </a: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3E02B988-509A-AB45-AF69-1B83936A5D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643" y="1115025"/>
            <a:ext cx="8866357" cy="4987326"/>
          </a:xfrm>
        </p:spPr>
      </p:pic>
      <p:sp>
        <p:nvSpPr>
          <p:cNvPr id="4" name="Slide Number Placeholder 3">
            <a:extLst>
              <a:ext uri="{FF2B5EF4-FFF2-40B4-BE49-F238E27FC236}">
                <a16:creationId xmlns:a16="http://schemas.microsoft.com/office/drawing/2014/main" id="{7E980B3A-8310-0548-9C2B-43E320B61EBA}"/>
              </a:ext>
            </a:extLst>
          </p:cNvPr>
          <p:cNvSpPr>
            <a:spLocks noGrp="1"/>
          </p:cNvSpPr>
          <p:nvPr>
            <p:ph type="sldNum" sz="quarter" idx="12"/>
          </p:nvPr>
        </p:nvSpPr>
        <p:spPr/>
        <p:txBody>
          <a:bodyPr/>
          <a:lstStyle/>
          <a:p>
            <a:fld id="{172855B8-4569-417D-AF52-D0F7148BCFF3}" type="slidenum">
              <a:rPr lang="en-US" smtClean="0"/>
              <a:t>56</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2C97325-348B-1D49-89F8-33FDE394C991}"/>
                  </a:ext>
                </a:extLst>
              </p14:cNvPr>
              <p14:cNvContentPartPr/>
              <p14:nvPr/>
            </p14:nvContentPartPr>
            <p14:xfrm>
              <a:off x="2443986" y="1290132"/>
              <a:ext cx="360" cy="360"/>
            </p14:xfrm>
          </p:contentPart>
        </mc:Choice>
        <mc:Fallback xmlns="">
          <p:pic>
            <p:nvPicPr>
              <p:cNvPr id="5" name="Ink 4">
                <a:extLst>
                  <a:ext uri="{FF2B5EF4-FFF2-40B4-BE49-F238E27FC236}">
                    <a16:creationId xmlns:a16="http://schemas.microsoft.com/office/drawing/2014/main" id="{A2C97325-348B-1D49-89F8-33FDE394C991}"/>
                  </a:ext>
                </a:extLst>
              </p:cNvPr>
              <p:cNvPicPr/>
              <p:nvPr/>
            </p:nvPicPr>
            <p:blipFill>
              <a:blip r:embed="rId4"/>
              <a:stretch>
                <a:fillRect/>
              </a:stretch>
            </p:blipFill>
            <p:spPr>
              <a:xfrm>
                <a:off x="2439666" y="1285812"/>
                <a:ext cx="9000" cy="9000"/>
              </a:xfrm>
              <a:prstGeom prst="rect">
                <a:avLst/>
              </a:prstGeom>
            </p:spPr>
          </p:pic>
        </mc:Fallback>
      </mc:AlternateContent>
    </p:spTree>
    <p:extLst>
      <p:ext uri="{BB962C8B-B14F-4D97-AF65-F5344CB8AC3E}">
        <p14:creationId xmlns:p14="http://schemas.microsoft.com/office/powerpoint/2010/main" val="26229943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CB902-6812-264C-A7A0-1ADA65F1DE39}"/>
              </a:ext>
            </a:extLst>
          </p:cNvPr>
          <p:cNvSpPr>
            <a:spLocks noGrp="1"/>
          </p:cNvSpPr>
          <p:nvPr>
            <p:ph type="title"/>
          </p:nvPr>
        </p:nvSpPr>
        <p:spPr>
          <a:xfrm>
            <a:off x="914400" y="0"/>
            <a:ext cx="8137429" cy="755940"/>
          </a:xfrm>
        </p:spPr>
        <p:txBody>
          <a:bodyPr/>
          <a:lstStyle/>
          <a:p>
            <a:r>
              <a:rPr lang="en-US" dirty="0"/>
              <a:t>How to reuse the created </a:t>
            </a:r>
            <a:r>
              <a:rPr lang="en-US" dirty="0" err="1"/>
              <a:t>Rstudio</a:t>
            </a:r>
            <a:r>
              <a:rPr lang="en-US" dirty="0"/>
              <a:t> </a:t>
            </a:r>
            <a:r>
              <a:rPr lang="en-US" dirty="0" err="1"/>
              <a:t>vm</a:t>
            </a: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42BBCB9B-204D-0147-9D40-EA195D181B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750" y="1143001"/>
            <a:ext cx="8729849" cy="4959350"/>
          </a:xfrm>
        </p:spPr>
      </p:pic>
      <p:sp>
        <p:nvSpPr>
          <p:cNvPr id="4" name="Slide Number Placeholder 3">
            <a:extLst>
              <a:ext uri="{FF2B5EF4-FFF2-40B4-BE49-F238E27FC236}">
                <a16:creationId xmlns:a16="http://schemas.microsoft.com/office/drawing/2014/main" id="{0F01E817-2772-7048-83B6-9EC8F5C53688}"/>
              </a:ext>
            </a:extLst>
          </p:cNvPr>
          <p:cNvSpPr>
            <a:spLocks noGrp="1"/>
          </p:cNvSpPr>
          <p:nvPr>
            <p:ph type="sldNum" sz="quarter" idx="12"/>
          </p:nvPr>
        </p:nvSpPr>
        <p:spPr/>
        <p:txBody>
          <a:bodyPr/>
          <a:lstStyle/>
          <a:p>
            <a:fld id="{172855B8-4569-417D-AF52-D0F7148BCFF3}" type="slidenum">
              <a:rPr lang="en-US" smtClean="0"/>
              <a:t>57</a:t>
            </a:fld>
            <a:endParaRPr lang="en-US"/>
          </a:p>
        </p:txBody>
      </p:sp>
      <p:sp>
        <p:nvSpPr>
          <p:cNvPr id="5" name="Content Placeholder 2">
            <a:extLst>
              <a:ext uri="{FF2B5EF4-FFF2-40B4-BE49-F238E27FC236}">
                <a16:creationId xmlns:a16="http://schemas.microsoft.com/office/drawing/2014/main" id="{1B0B1297-CA3C-5E42-BDD6-D722862BC61A}"/>
              </a:ext>
            </a:extLst>
          </p:cNvPr>
          <p:cNvSpPr txBox="1">
            <a:spLocks/>
          </p:cNvSpPr>
          <p:nvPr/>
        </p:nvSpPr>
        <p:spPr>
          <a:xfrm>
            <a:off x="914400" y="685801"/>
            <a:ext cx="8137428" cy="609600"/>
          </a:xfrm>
          <a:prstGeom prst="rect">
            <a:avLst/>
          </a:prstGeom>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dirty="0"/>
          </a:p>
          <a:p>
            <a:r>
              <a:rPr lang="en-US" dirty="0"/>
              <a:t>Click on Compute Engine</a:t>
            </a:r>
          </a:p>
          <a:p>
            <a:endParaRPr lang="en-US" dirty="0"/>
          </a:p>
          <a:p>
            <a:pPr marL="0" indent="0">
              <a:buFont typeface="Arial"/>
              <a:buNone/>
            </a:pP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DA7F73C3-5F74-C143-B387-00D817016DFE}"/>
                  </a:ext>
                </a:extLst>
              </p14:cNvPr>
              <p14:cNvContentPartPr/>
              <p14:nvPr/>
            </p14:nvContentPartPr>
            <p14:xfrm>
              <a:off x="240803" y="3739376"/>
              <a:ext cx="1135440" cy="197640"/>
            </p14:xfrm>
          </p:contentPart>
        </mc:Choice>
        <mc:Fallback xmlns="">
          <p:pic>
            <p:nvPicPr>
              <p:cNvPr id="8" name="Ink 7">
                <a:extLst>
                  <a:ext uri="{FF2B5EF4-FFF2-40B4-BE49-F238E27FC236}">
                    <a16:creationId xmlns:a16="http://schemas.microsoft.com/office/drawing/2014/main" id="{DA7F73C3-5F74-C143-B387-00D817016DFE}"/>
                  </a:ext>
                </a:extLst>
              </p:cNvPr>
              <p:cNvPicPr/>
              <p:nvPr/>
            </p:nvPicPr>
            <p:blipFill>
              <a:blip r:embed="rId4"/>
              <a:stretch>
                <a:fillRect/>
              </a:stretch>
            </p:blipFill>
            <p:spPr>
              <a:xfrm>
                <a:off x="236483" y="3735056"/>
                <a:ext cx="1144080" cy="206280"/>
              </a:xfrm>
              <a:prstGeom prst="rect">
                <a:avLst/>
              </a:prstGeom>
            </p:spPr>
          </p:pic>
        </mc:Fallback>
      </mc:AlternateContent>
    </p:spTree>
    <p:extLst>
      <p:ext uri="{BB962C8B-B14F-4D97-AF65-F5344CB8AC3E}">
        <p14:creationId xmlns:p14="http://schemas.microsoft.com/office/powerpoint/2010/main" val="8088237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CB902-6812-264C-A7A0-1ADA65F1DE39}"/>
              </a:ext>
            </a:extLst>
          </p:cNvPr>
          <p:cNvSpPr>
            <a:spLocks noGrp="1"/>
          </p:cNvSpPr>
          <p:nvPr>
            <p:ph type="title"/>
          </p:nvPr>
        </p:nvSpPr>
        <p:spPr>
          <a:xfrm>
            <a:off x="906337" y="0"/>
            <a:ext cx="8137429" cy="738500"/>
          </a:xfrm>
        </p:spPr>
        <p:txBody>
          <a:bodyPr/>
          <a:lstStyle/>
          <a:p>
            <a:r>
              <a:rPr lang="en-US" dirty="0"/>
              <a:t>How to reuse the created </a:t>
            </a:r>
            <a:r>
              <a:rPr lang="en-US" dirty="0" err="1"/>
              <a:t>Rstudio</a:t>
            </a:r>
            <a:r>
              <a:rPr lang="en-US" dirty="0"/>
              <a:t> </a:t>
            </a:r>
            <a:r>
              <a:rPr lang="en-US" dirty="0" err="1"/>
              <a:t>vm</a:t>
            </a:r>
            <a:endParaRPr lang="en-US" dirty="0"/>
          </a:p>
        </p:txBody>
      </p:sp>
      <p:pic>
        <p:nvPicPr>
          <p:cNvPr id="7" name="Content Placeholder 6" descr="A screenshot of a social media post&#10;&#10;Description automatically generated">
            <a:extLst>
              <a:ext uri="{FF2B5EF4-FFF2-40B4-BE49-F238E27FC236}">
                <a16:creationId xmlns:a16="http://schemas.microsoft.com/office/drawing/2014/main" id="{9CF95C53-F2D7-1F46-B9E3-E1A1012CDC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989" y="1295401"/>
            <a:ext cx="8139288" cy="4806950"/>
          </a:xfrm>
        </p:spPr>
      </p:pic>
      <p:sp>
        <p:nvSpPr>
          <p:cNvPr id="4" name="Slide Number Placeholder 3">
            <a:extLst>
              <a:ext uri="{FF2B5EF4-FFF2-40B4-BE49-F238E27FC236}">
                <a16:creationId xmlns:a16="http://schemas.microsoft.com/office/drawing/2014/main" id="{0F01E817-2772-7048-83B6-9EC8F5C53688}"/>
              </a:ext>
            </a:extLst>
          </p:cNvPr>
          <p:cNvSpPr>
            <a:spLocks noGrp="1"/>
          </p:cNvSpPr>
          <p:nvPr>
            <p:ph type="sldNum" sz="quarter" idx="12"/>
          </p:nvPr>
        </p:nvSpPr>
        <p:spPr/>
        <p:txBody>
          <a:bodyPr/>
          <a:lstStyle/>
          <a:p>
            <a:fld id="{172855B8-4569-417D-AF52-D0F7148BCFF3}" type="slidenum">
              <a:rPr lang="en-US" smtClean="0"/>
              <a:t>58</a:t>
            </a:fld>
            <a:endParaRPr lang="en-US"/>
          </a:p>
        </p:txBody>
      </p:sp>
      <p:sp>
        <p:nvSpPr>
          <p:cNvPr id="5" name="Content Placeholder 2">
            <a:extLst>
              <a:ext uri="{FF2B5EF4-FFF2-40B4-BE49-F238E27FC236}">
                <a16:creationId xmlns:a16="http://schemas.microsoft.com/office/drawing/2014/main" id="{19F8CDB4-174A-A343-9E90-0E1BEB3CCA6A}"/>
              </a:ext>
            </a:extLst>
          </p:cNvPr>
          <p:cNvSpPr txBox="1">
            <a:spLocks/>
          </p:cNvSpPr>
          <p:nvPr/>
        </p:nvSpPr>
        <p:spPr>
          <a:xfrm>
            <a:off x="914400" y="685801"/>
            <a:ext cx="8137428" cy="609600"/>
          </a:xfrm>
          <a:prstGeom prst="rect">
            <a:avLst/>
          </a:prstGeom>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dirty="0"/>
          </a:p>
          <a:p>
            <a:r>
              <a:rPr lang="en-US" dirty="0"/>
              <a:t>Start the RSTUDIO VM</a:t>
            </a:r>
          </a:p>
          <a:p>
            <a:endParaRPr lang="en-US" dirty="0"/>
          </a:p>
          <a:p>
            <a:pPr marL="0" indent="0">
              <a:buFont typeface="Arial"/>
              <a:buNone/>
            </a:pP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F0503EA2-8E07-B747-A26B-2BD23C796172}"/>
                  </a:ext>
                </a:extLst>
              </p14:cNvPr>
              <p14:cNvContentPartPr/>
              <p14:nvPr/>
            </p14:nvContentPartPr>
            <p14:xfrm>
              <a:off x="4019723" y="2650016"/>
              <a:ext cx="860400" cy="296640"/>
            </p14:xfrm>
          </p:contentPart>
        </mc:Choice>
        <mc:Fallback xmlns="">
          <p:pic>
            <p:nvPicPr>
              <p:cNvPr id="8" name="Ink 7">
                <a:extLst>
                  <a:ext uri="{FF2B5EF4-FFF2-40B4-BE49-F238E27FC236}">
                    <a16:creationId xmlns:a16="http://schemas.microsoft.com/office/drawing/2014/main" id="{F0503EA2-8E07-B747-A26B-2BD23C796172}"/>
                  </a:ext>
                </a:extLst>
              </p:cNvPr>
              <p:cNvPicPr/>
              <p:nvPr/>
            </p:nvPicPr>
            <p:blipFill>
              <a:blip r:embed="rId4"/>
              <a:stretch>
                <a:fillRect/>
              </a:stretch>
            </p:blipFill>
            <p:spPr>
              <a:xfrm>
                <a:off x="4015403" y="2645696"/>
                <a:ext cx="869040" cy="305280"/>
              </a:xfrm>
              <a:prstGeom prst="rect">
                <a:avLst/>
              </a:prstGeom>
            </p:spPr>
          </p:pic>
        </mc:Fallback>
      </mc:AlternateContent>
    </p:spTree>
    <p:extLst>
      <p:ext uri="{BB962C8B-B14F-4D97-AF65-F5344CB8AC3E}">
        <p14:creationId xmlns:p14="http://schemas.microsoft.com/office/powerpoint/2010/main" val="36233141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CB902-6812-264C-A7A0-1ADA65F1DE39}"/>
              </a:ext>
            </a:extLst>
          </p:cNvPr>
          <p:cNvSpPr>
            <a:spLocks noGrp="1"/>
          </p:cNvSpPr>
          <p:nvPr>
            <p:ph type="title"/>
          </p:nvPr>
        </p:nvSpPr>
        <p:spPr>
          <a:xfrm>
            <a:off x="914401" y="-18803"/>
            <a:ext cx="8137429" cy="738500"/>
          </a:xfrm>
        </p:spPr>
        <p:txBody>
          <a:bodyPr/>
          <a:lstStyle/>
          <a:p>
            <a:r>
              <a:rPr lang="en-US" dirty="0"/>
              <a:t>How to reuse the created </a:t>
            </a:r>
            <a:r>
              <a:rPr lang="en-US" dirty="0" err="1"/>
              <a:t>Rstudio</a:t>
            </a:r>
            <a:r>
              <a:rPr lang="en-US" dirty="0"/>
              <a:t> </a:t>
            </a:r>
            <a:r>
              <a:rPr lang="en-US" dirty="0" err="1"/>
              <a:t>vm</a:t>
            </a: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93FD2783-D298-7D4F-BF16-71DF05B0D7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921" y="1424301"/>
            <a:ext cx="7868355" cy="4678050"/>
          </a:xfrm>
        </p:spPr>
      </p:pic>
      <p:sp>
        <p:nvSpPr>
          <p:cNvPr id="4" name="Slide Number Placeholder 3">
            <a:extLst>
              <a:ext uri="{FF2B5EF4-FFF2-40B4-BE49-F238E27FC236}">
                <a16:creationId xmlns:a16="http://schemas.microsoft.com/office/drawing/2014/main" id="{0F01E817-2772-7048-83B6-9EC8F5C53688}"/>
              </a:ext>
            </a:extLst>
          </p:cNvPr>
          <p:cNvSpPr>
            <a:spLocks noGrp="1"/>
          </p:cNvSpPr>
          <p:nvPr>
            <p:ph type="sldNum" sz="quarter" idx="12"/>
          </p:nvPr>
        </p:nvSpPr>
        <p:spPr/>
        <p:txBody>
          <a:bodyPr/>
          <a:lstStyle/>
          <a:p>
            <a:fld id="{172855B8-4569-417D-AF52-D0F7148BCFF3}" type="slidenum">
              <a:rPr lang="en-US" smtClean="0"/>
              <a:t>59</a:t>
            </a:fld>
            <a:endParaRPr lang="en-US"/>
          </a:p>
        </p:txBody>
      </p:sp>
      <p:sp>
        <p:nvSpPr>
          <p:cNvPr id="5" name="Content Placeholder 2">
            <a:extLst>
              <a:ext uri="{FF2B5EF4-FFF2-40B4-BE49-F238E27FC236}">
                <a16:creationId xmlns:a16="http://schemas.microsoft.com/office/drawing/2014/main" id="{63484ACD-7702-C04E-8A63-C8E13BE63231}"/>
              </a:ext>
            </a:extLst>
          </p:cNvPr>
          <p:cNvSpPr txBox="1">
            <a:spLocks/>
          </p:cNvSpPr>
          <p:nvPr/>
        </p:nvSpPr>
        <p:spPr>
          <a:xfrm>
            <a:off x="914400" y="685801"/>
            <a:ext cx="8137428" cy="609599"/>
          </a:xfrm>
          <a:prstGeom prst="rect">
            <a:avLst/>
          </a:prstGeom>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dirty="0"/>
          </a:p>
          <a:p>
            <a:r>
              <a:rPr lang="en-US" dirty="0"/>
              <a:t>Click on Deployment Manager</a:t>
            </a:r>
          </a:p>
          <a:p>
            <a:pPr marL="0" indent="0">
              <a:buFont typeface="Arial"/>
              <a:buNone/>
            </a:pP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6F6AB50-F231-734A-BFC6-9D6749F0EBF0}"/>
                  </a:ext>
                </a:extLst>
              </p14:cNvPr>
              <p14:cNvContentPartPr/>
              <p14:nvPr/>
            </p14:nvContentPartPr>
            <p14:xfrm>
              <a:off x="604763" y="4789136"/>
              <a:ext cx="1275120" cy="374400"/>
            </p14:xfrm>
          </p:contentPart>
        </mc:Choice>
        <mc:Fallback xmlns="">
          <p:pic>
            <p:nvPicPr>
              <p:cNvPr id="8" name="Ink 7">
                <a:extLst>
                  <a:ext uri="{FF2B5EF4-FFF2-40B4-BE49-F238E27FC236}">
                    <a16:creationId xmlns:a16="http://schemas.microsoft.com/office/drawing/2014/main" id="{C6F6AB50-F231-734A-BFC6-9D6749F0EBF0}"/>
                  </a:ext>
                </a:extLst>
              </p:cNvPr>
              <p:cNvPicPr/>
              <p:nvPr/>
            </p:nvPicPr>
            <p:blipFill>
              <a:blip r:embed="rId4"/>
              <a:stretch>
                <a:fillRect/>
              </a:stretch>
            </p:blipFill>
            <p:spPr>
              <a:xfrm>
                <a:off x="600443" y="4784816"/>
                <a:ext cx="1283760" cy="383040"/>
              </a:xfrm>
              <a:prstGeom prst="rect">
                <a:avLst/>
              </a:prstGeom>
            </p:spPr>
          </p:pic>
        </mc:Fallback>
      </mc:AlternateContent>
    </p:spTree>
    <p:extLst>
      <p:ext uri="{BB962C8B-B14F-4D97-AF65-F5344CB8AC3E}">
        <p14:creationId xmlns:p14="http://schemas.microsoft.com/office/powerpoint/2010/main" val="839061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304802"/>
            <a:ext cx="9163050" cy="1142999"/>
          </a:xfrm>
          <a:noFill/>
        </p:spPr>
        <p:txBody>
          <a:bodyPr>
            <a:normAutofit/>
          </a:bodyPr>
          <a:lstStyle/>
          <a:p>
            <a:pPr algn="l"/>
            <a:r>
              <a:rPr lang="en-US" sz="2300" dirty="0">
                <a:solidFill>
                  <a:schemeClr val="tx1"/>
                </a:solidFill>
              </a:rPr>
              <a:t>Preemptive option</a:t>
            </a:r>
          </a:p>
        </p:txBody>
      </p:sp>
      <p:sp>
        <p:nvSpPr>
          <p:cNvPr id="3" name="Subtitle 2"/>
          <p:cNvSpPr>
            <a:spLocks noGrp="1"/>
          </p:cNvSpPr>
          <p:nvPr>
            <p:ph type="subTitle" idx="1"/>
          </p:nvPr>
        </p:nvSpPr>
        <p:spPr>
          <a:xfrm>
            <a:off x="495300" y="1447800"/>
            <a:ext cx="9163050" cy="4953000"/>
          </a:xfrm>
          <a:noFill/>
        </p:spPr>
        <p:txBody>
          <a:bodyPr>
            <a:normAutofit/>
          </a:bodyPr>
          <a:lstStyle/>
          <a:p>
            <a:pPr marL="342900" indent="-342900" algn="l">
              <a:buFont typeface="Arial" panose="020B0604020202020204" pitchFamily="34" charset="0"/>
              <a:buChar char="•"/>
            </a:pPr>
            <a:endParaRPr lang="en-US" sz="2100" dirty="0">
              <a:solidFill>
                <a:schemeClr val="tx1"/>
              </a:solidFill>
            </a:endParaRPr>
          </a:p>
          <a:p>
            <a:pPr algn="l"/>
            <a:r>
              <a:rPr lang="en-US" sz="1600" dirty="0">
                <a:solidFill>
                  <a:schemeClr val="tx1"/>
                </a:solidFill>
              </a:rPr>
              <a:t>      </a:t>
            </a:r>
          </a:p>
        </p:txBody>
      </p:sp>
      <p:sp>
        <p:nvSpPr>
          <p:cNvPr id="4" name="Slide Number Placeholder 3"/>
          <p:cNvSpPr>
            <a:spLocks noGrp="1"/>
          </p:cNvSpPr>
          <p:nvPr>
            <p:ph type="sldNum" sz="quarter" idx="12"/>
          </p:nvPr>
        </p:nvSpPr>
        <p:spPr/>
        <p:txBody>
          <a:bodyPr/>
          <a:lstStyle/>
          <a:p>
            <a:fld id="{172855B8-4569-417D-AF52-D0F7148BCFF3}" type="slidenum">
              <a:rPr lang="en-US" smtClean="0"/>
              <a:t>6</a:t>
            </a:fld>
            <a:endParaRPr lang="en-US"/>
          </a:p>
        </p:txBody>
      </p:sp>
      <p:sp>
        <p:nvSpPr>
          <p:cNvPr id="5" name="TextBox 4">
            <a:extLst>
              <a:ext uri="{FF2B5EF4-FFF2-40B4-BE49-F238E27FC236}">
                <a16:creationId xmlns:a16="http://schemas.microsoft.com/office/drawing/2014/main" id="{758E9B56-83D2-6B42-830E-DE2F0845E519}"/>
              </a:ext>
            </a:extLst>
          </p:cNvPr>
          <p:cNvSpPr txBox="1"/>
          <p:nvPr/>
        </p:nvSpPr>
        <p:spPr>
          <a:xfrm>
            <a:off x="685800" y="1600200"/>
            <a:ext cx="3657600" cy="4832092"/>
          </a:xfrm>
          <a:prstGeom prst="rect">
            <a:avLst/>
          </a:prstGeom>
          <a:noFill/>
        </p:spPr>
        <p:txBody>
          <a:bodyPr wrap="square" rtlCol="0">
            <a:spAutoFit/>
          </a:bodyPr>
          <a:lstStyle/>
          <a:p>
            <a:pPr marL="342900" indent="-342900">
              <a:buFont typeface="Arial" panose="020B0604020202020204" pitchFamily="34" charset="0"/>
              <a:buChar char="•"/>
            </a:pPr>
            <a:r>
              <a:rPr lang="en-US" sz="1600" dirty="0"/>
              <a:t>A pre-emptible Virtual Machine is an instance that you can create and run at a much lower price than normal instances. </a:t>
            </a:r>
            <a:r>
              <a:rPr lang="en-US" sz="1600" b="1" dirty="0"/>
              <a:t>However, Compute Engine might terminate (preempt) these instances if it requires access to those resources for other tasks. </a:t>
            </a:r>
            <a:r>
              <a:rPr lang="en-US" sz="1600" dirty="0"/>
              <a:t> In Slide 7.</a:t>
            </a:r>
          </a:p>
          <a:p>
            <a:pPr marL="342900" indent="-342900">
              <a:buFont typeface="Arial" panose="020B0604020202020204" pitchFamily="34" charset="0"/>
              <a:buChar char="•"/>
            </a:pPr>
            <a:r>
              <a:rPr lang="en-US" sz="1600" dirty="0"/>
              <a:t>These VMs shuts down automatically when there is no processing running.</a:t>
            </a:r>
          </a:p>
          <a:p>
            <a:pPr marL="342900" indent="-342900">
              <a:buFont typeface="Arial" panose="020B0604020202020204" pitchFamily="34" charset="0"/>
              <a:buChar char="•"/>
            </a:pPr>
            <a:r>
              <a:rPr lang="en-US" sz="1600" dirty="0"/>
              <a:t>Click on “Management, security, disks, networking, sole tenancy” link while creating the virtual machine.</a:t>
            </a:r>
          </a:p>
          <a:p>
            <a:pPr marL="342900" indent="-342900">
              <a:buFont typeface="Arial" panose="020B0604020202020204" pitchFamily="34" charset="0"/>
              <a:buChar char="•"/>
            </a:pPr>
            <a:endParaRPr lang="en-US" dirty="0"/>
          </a:p>
          <a:p>
            <a:endParaRPr lang="en-US" dirty="0"/>
          </a:p>
        </p:txBody>
      </p:sp>
      <p:pic>
        <p:nvPicPr>
          <p:cNvPr id="6" name="Picture 5">
            <a:extLst>
              <a:ext uri="{FF2B5EF4-FFF2-40B4-BE49-F238E27FC236}">
                <a16:creationId xmlns:a16="http://schemas.microsoft.com/office/drawing/2014/main" id="{CF5D485E-C758-EF44-A0C7-0EE9915AC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533195"/>
            <a:ext cx="4572001" cy="4713239"/>
          </a:xfrm>
          <a:prstGeom prst="rect">
            <a:avLst/>
          </a:prstGeom>
        </p:spPr>
      </p:pic>
    </p:spTree>
    <p:extLst>
      <p:ext uri="{BB962C8B-B14F-4D97-AF65-F5344CB8AC3E}">
        <p14:creationId xmlns:p14="http://schemas.microsoft.com/office/powerpoint/2010/main" val="9500977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CB902-6812-264C-A7A0-1ADA65F1DE39}"/>
              </a:ext>
            </a:extLst>
          </p:cNvPr>
          <p:cNvSpPr>
            <a:spLocks noGrp="1"/>
          </p:cNvSpPr>
          <p:nvPr>
            <p:ph type="title"/>
          </p:nvPr>
        </p:nvSpPr>
        <p:spPr>
          <a:xfrm>
            <a:off x="990600" y="-103497"/>
            <a:ext cx="8137429" cy="940977"/>
          </a:xfrm>
        </p:spPr>
        <p:txBody>
          <a:bodyPr/>
          <a:lstStyle/>
          <a:p>
            <a:r>
              <a:rPr lang="en-US" dirty="0"/>
              <a:t>How to reuse the created </a:t>
            </a:r>
            <a:r>
              <a:rPr lang="en-US" dirty="0" err="1"/>
              <a:t>Rstudio</a:t>
            </a:r>
            <a:r>
              <a:rPr lang="en-US" dirty="0"/>
              <a:t> </a:t>
            </a:r>
            <a:r>
              <a:rPr lang="en-US" dirty="0" err="1"/>
              <a:t>vm</a:t>
            </a:r>
            <a:endParaRPr lang="en-US" dirty="0"/>
          </a:p>
        </p:txBody>
      </p:sp>
      <p:pic>
        <p:nvPicPr>
          <p:cNvPr id="8" name="Content Placeholder 7" descr="A screenshot of a social media post&#10;&#10;Description automatically generated">
            <a:extLst>
              <a:ext uri="{FF2B5EF4-FFF2-40B4-BE49-F238E27FC236}">
                <a16:creationId xmlns:a16="http://schemas.microsoft.com/office/drawing/2014/main" id="{61FA198F-307B-F04B-B17D-50D30A99F4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680269"/>
            <a:ext cx="8000999" cy="4796731"/>
          </a:xfrm>
        </p:spPr>
      </p:pic>
      <p:sp>
        <p:nvSpPr>
          <p:cNvPr id="4" name="Slide Number Placeholder 3">
            <a:extLst>
              <a:ext uri="{FF2B5EF4-FFF2-40B4-BE49-F238E27FC236}">
                <a16:creationId xmlns:a16="http://schemas.microsoft.com/office/drawing/2014/main" id="{0F01E817-2772-7048-83B6-9EC8F5C53688}"/>
              </a:ext>
            </a:extLst>
          </p:cNvPr>
          <p:cNvSpPr>
            <a:spLocks noGrp="1"/>
          </p:cNvSpPr>
          <p:nvPr>
            <p:ph type="sldNum" sz="quarter" idx="12"/>
          </p:nvPr>
        </p:nvSpPr>
        <p:spPr/>
        <p:txBody>
          <a:bodyPr/>
          <a:lstStyle/>
          <a:p>
            <a:fld id="{172855B8-4569-417D-AF52-D0F7148BCFF3}" type="slidenum">
              <a:rPr lang="en-US" smtClean="0"/>
              <a:t>60</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D146A8D-E748-3D4B-B284-399C3EDC7182}"/>
                  </a:ext>
                </a:extLst>
              </p14:cNvPr>
              <p14:cNvContentPartPr/>
              <p14:nvPr/>
            </p14:nvContentPartPr>
            <p14:xfrm>
              <a:off x="3359826" y="1177452"/>
              <a:ext cx="360" cy="360"/>
            </p14:xfrm>
          </p:contentPart>
        </mc:Choice>
        <mc:Fallback xmlns="">
          <p:pic>
            <p:nvPicPr>
              <p:cNvPr id="5" name="Ink 4">
                <a:extLst>
                  <a:ext uri="{FF2B5EF4-FFF2-40B4-BE49-F238E27FC236}">
                    <a16:creationId xmlns:a16="http://schemas.microsoft.com/office/drawing/2014/main" id="{3D146A8D-E748-3D4B-B284-399C3EDC7182}"/>
                  </a:ext>
                </a:extLst>
              </p:cNvPr>
              <p:cNvPicPr/>
              <p:nvPr/>
            </p:nvPicPr>
            <p:blipFill>
              <a:blip r:embed="rId4"/>
              <a:stretch>
                <a:fillRect/>
              </a:stretch>
            </p:blipFill>
            <p:spPr>
              <a:xfrm>
                <a:off x="3355506" y="1173132"/>
                <a:ext cx="9000" cy="9000"/>
              </a:xfrm>
              <a:prstGeom prst="rect">
                <a:avLst/>
              </a:prstGeom>
            </p:spPr>
          </p:pic>
        </mc:Fallback>
      </mc:AlternateContent>
      <p:sp>
        <p:nvSpPr>
          <p:cNvPr id="6" name="Content Placeholder 2">
            <a:extLst>
              <a:ext uri="{FF2B5EF4-FFF2-40B4-BE49-F238E27FC236}">
                <a16:creationId xmlns:a16="http://schemas.microsoft.com/office/drawing/2014/main" id="{D08972E7-36D6-2C44-8B1E-6518994EFEF9}"/>
              </a:ext>
            </a:extLst>
          </p:cNvPr>
          <p:cNvSpPr txBox="1">
            <a:spLocks/>
          </p:cNvSpPr>
          <p:nvPr/>
        </p:nvSpPr>
        <p:spPr>
          <a:xfrm>
            <a:off x="914400" y="685801"/>
            <a:ext cx="8137428" cy="609600"/>
          </a:xfrm>
          <a:prstGeom prst="rect">
            <a:avLst/>
          </a:prstGeom>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dirty="0"/>
          </a:p>
          <a:p>
            <a:r>
              <a:rPr lang="en-US" dirty="0"/>
              <a:t>Click on your RSTUDIO machine</a:t>
            </a:r>
          </a:p>
          <a:p>
            <a:endParaRPr lang="en-US" dirty="0"/>
          </a:p>
          <a:p>
            <a:pPr marL="0" indent="0">
              <a:buFont typeface="Arial"/>
              <a:buNone/>
            </a:pPr>
            <a:endParaRPr lang="en-US" dirty="0"/>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1712802-04E8-E649-9AB1-94D0515BB288}"/>
                  </a:ext>
                </a:extLst>
              </p14:cNvPr>
              <p14:cNvContentPartPr/>
              <p14:nvPr/>
            </p14:nvContentPartPr>
            <p14:xfrm>
              <a:off x="1739843" y="2630576"/>
              <a:ext cx="469440" cy="251640"/>
            </p14:xfrm>
          </p:contentPart>
        </mc:Choice>
        <mc:Fallback xmlns="">
          <p:pic>
            <p:nvPicPr>
              <p:cNvPr id="9" name="Ink 8">
                <a:extLst>
                  <a:ext uri="{FF2B5EF4-FFF2-40B4-BE49-F238E27FC236}">
                    <a16:creationId xmlns:a16="http://schemas.microsoft.com/office/drawing/2014/main" id="{31712802-04E8-E649-9AB1-94D0515BB288}"/>
                  </a:ext>
                </a:extLst>
              </p:cNvPr>
              <p:cNvPicPr/>
              <p:nvPr/>
            </p:nvPicPr>
            <p:blipFill>
              <a:blip r:embed="rId6"/>
              <a:stretch>
                <a:fillRect/>
              </a:stretch>
            </p:blipFill>
            <p:spPr>
              <a:xfrm>
                <a:off x="1735523" y="2626256"/>
                <a:ext cx="478080" cy="260280"/>
              </a:xfrm>
              <a:prstGeom prst="rect">
                <a:avLst/>
              </a:prstGeom>
            </p:spPr>
          </p:pic>
        </mc:Fallback>
      </mc:AlternateContent>
    </p:spTree>
    <p:extLst>
      <p:ext uri="{BB962C8B-B14F-4D97-AF65-F5344CB8AC3E}">
        <p14:creationId xmlns:p14="http://schemas.microsoft.com/office/powerpoint/2010/main" val="23469534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CB902-6812-264C-A7A0-1ADA65F1DE39}"/>
              </a:ext>
            </a:extLst>
          </p:cNvPr>
          <p:cNvSpPr>
            <a:spLocks noGrp="1"/>
          </p:cNvSpPr>
          <p:nvPr>
            <p:ph type="title"/>
          </p:nvPr>
        </p:nvSpPr>
        <p:spPr>
          <a:xfrm>
            <a:off x="890108" y="5255"/>
            <a:ext cx="8137429" cy="1219200"/>
          </a:xfrm>
        </p:spPr>
        <p:txBody>
          <a:bodyPr/>
          <a:lstStyle/>
          <a:p>
            <a:r>
              <a:rPr lang="en-US" dirty="0"/>
              <a:t>How to reuse the created </a:t>
            </a:r>
            <a:r>
              <a:rPr lang="en-US" dirty="0" err="1"/>
              <a:t>Rstudio</a:t>
            </a:r>
            <a:r>
              <a:rPr lang="en-US" dirty="0"/>
              <a:t> </a:t>
            </a:r>
            <a:r>
              <a:rPr lang="en-US" dirty="0" err="1"/>
              <a:t>vm</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9CCF1059-B6F0-C84A-9BC1-DAE45292B1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1" y="2060575"/>
            <a:ext cx="8305800" cy="4482811"/>
          </a:xfrm>
        </p:spPr>
      </p:pic>
      <p:sp>
        <p:nvSpPr>
          <p:cNvPr id="4" name="Slide Number Placeholder 3">
            <a:extLst>
              <a:ext uri="{FF2B5EF4-FFF2-40B4-BE49-F238E27FC236}">
                <a16:creationId xmlns:a16="http://schemas.microsoft.com/office/drawing/2014/main" id="{0F01E817-2772-7048-83B6-9EC8F5C53688}"/>
              </a:ext>
            </a:extLst>
          </p:cNvPr>
          <p:cNvSpPr>
            <a:spLocks noGrp="1"/>
          </p:cNvSpPr>
          <p:nvPr>
            <p:ph type="sldNum" sz="quarter" idx="12"/>
          </p:nvPr>
        </p:nvSpPr>
        <p:spPr/>
        <p:txBody>
          <a:bodyPr/>
          <a:lstStyle/>
          <a:p>
            <a:fld id="{172855B8-4569-417D-AF52-D0F7148BCFF3}" type="slidenum">
              <a:rPr lang="en-US" smtClean="0"/>
              <a:t>61</a:t>
            </a:fld>
            <a:endParaRPr lang="en-US"/>
          </a:p>
        </p:txBody>
      </p:sp>
      <p:sp>
        <p:nvSpPr>
          <p:cNvPr id="7" name="Content Placeholder 2">
            <a:extLst>
              <a:ext uri="{FF2B5EF4-FFF2-40B4-BE49-F238E27FC236}">
                <a16:creationId xmlns:a16="http://schemas.microsoft.com/office/drawing/2014/main" id="{023B546B-E7C2-B54D-93AB-62A451A3274C}"/>
              </a:ext>
            </a:extLst>
          </p:cNvPr>
          <p:cNvSpPr txBox="1">
            <a:spLocks/>
          </p:cNvSpPr>
          <p:nvPr/>
        </p:nvSpPr>
        <p:spPr>
          <a:xfrm>
            <a:off x="990600" y="990600"/>
            <a:ext cx="8137428" cy="843455"/>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dirty="0"/>
          </a:p>
          <a:p>
            <a:r>
              <a:rPr lang="en-US" dirty="0"/>
              <a:t>Click on the link and go to login screen. If you changed the password you will use your own new password.</a:t>
            </a:r>
          </a:p>
          <a:p>
            <a:pPr marL="0" indent="0">
              <a:buFont typeface="Arial"/>
              <a:buNone/>
            </a:pP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56920BD-E7C2-3746-80DB-9DC3FBAE0D46}"/>
                  </a:ext>
                </a:extLst>
              </p14:cNvPr>
              <p14:cNvContentPartPr/>
              <p14:nvPr/>
            </p14:nvContentPartPr>
            <p14:xfrm>
              <a:off x="3416706" y="2918772"/>
              <a:ext cx="1089000" cy="245160"/>
            </p14:xfrm>
          </p:contentPart>
        </mc:Choice>
        <mc:Fallback xmlns="">
          <p:pic>
            <p:nvPicPr>
              <p:cNvPr id="8" name="Ink 7">
                <a:extLst>
                  <a:ext uri="{FF2B5EF4-FFF2-40B4-BE49-F238E27FC236}">
                    <a16:creationId xmlns:a16="http://schemas.microsoft.com/office/drawing/2014/main" id="{E56920BD-E7C2-3746-80DB-9DC3FBAE0D46}"/>
                  </a:ext>
                </a:extLst>
              </p:cNvPr>
              <p:cNvPicPr/>
              <p:nvPr/>
            </p:nvPicPr>
            <p:blipFill>
              <a:blip r:embed="rId4"/>
              <a:stretch>
                <a:fillRect/>
              </a:stretch>
            </p:blipFill>
            <p:spPr>
              <a:xfrm>
                <a:off x="3412386" y="2914452"/>
                <a:ext cx="1097640" cy="253800"/>
              </a:xfrm>
              <a:prstGeom prst="rect">
                <a:avLst/>
              </a:prstGeom>
            </p:spPr>
          </p:pic>
        </mc:Fallback>
      </mc:AlternateContent>
    </p:spTree>
    <p:extLst>
      <p:ext uri="{BB962C8B-B14F-4D97-AF65-F5344CB8AC3E}">
        <p14:creationId xmlns:p14="http://schemas.microsoft.com/office/powerpoint/2010/main" val="29112011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505D-8524-C840-804E-F6AACB0297E2}"/>
              </a:ext>
            </a:extLst>
          </p:cNvPr>
          <p:cNvSpPr>
            <a:spLocks noGrp="1"/>
          </p:cNvSpPr>
          <p:nvPr>
            <p:ph type="title"/>
          </p:nvPr>
        </p:nvSpPr>
        <p:spPr/>
        <p:txBody>
          <a:bodyPr/>
          <a:lstStyle/>
          <a:p>
            <a:r>
              <a:rPr lang="en-US" dirty="0"/>
              <a:t>What did we learn ?</a:t>
            </a:r>
          </a:p>
        </p:txBody>
      </p:sp>
      <p:sp>
        <p:nvSpPr>
          <p:cNvPr id="3" name="Content Placeholder 2">
            <a:extLst>
              <a:ext uri="{FF2B5EF4-FFF2-40B4-BE49-F238E27FC236}">
                <a16:creationId xmlns:a16="http://schemas.microsoft.com/office/drawing/2014/main" id="{05047623-643F-1B4C-95B9-0BE1E4BF4F00}"/>
              </a:ext>
            </a:extLst>
          </p:cNvPr>
          <p:cNvSpPr>
            <a:spLocks noGrp="1"/>
          </p:cNvSpPr>
          <p:nvPr>
            <p:ph idx="1"/>
          </p:nvPr>
        </p:nvSpPr>
        <p:spPr>
          <a:xfrm>
            <a:off x="905677" y="1600200"/>
            <a:ext cx="8137428" cy="4041162"/>
          </a:xfrm>
        </p:spPr>
        <p:txBody>
          <a:bodyPr/>
          <a:lstStyle/>
          <a:p>
            <a:r>
              <a:rPr lang="en-US" dirty="0"/>
              <a:t>How to set up virtual machines in google cloud.</a:t>
            </a:r>
          </a:p>
          <a:p>
            <a:r>
              <a:rPr lang="en-US" dirty="0"/>
              <a:t>How to install R and run codes in a </a:t>
            </a:r>
            <a:r>
              <a:rPr lang="en-US" dirty="0" err="1"/>
              <a:t>linux</a:t>
            </a:r>
            <a:r>
              <a:rPr lang="en-US" dirty="0"/>
              <a:t> shell command.</a:t>
            </a:r>
          </a:p>
          <a:p>
            <a:r>
              <a:rPr lang="en-US" dirty="0"/>
              <a:t>How to use R for parallel computing using multiple cores.</a:t>
            </a:r>
          </a:p>
          <a:p>
            <a:r>
              <a:rPr lang="en-US" dirty="0"/>
              <a:t>How to set up RStudio server in Google Cloud and Run code</a:t>
            </a:r>
          </a:p>
        </p:txBody>
      </p:sp>
      <p:sp>
        <p:nvSpPr>
          <p:cNvPr id="4" name="Slide Number Placeholder 3">
            <a:extLst>
              <a:ext uri="{FF2B5EF4-FFF2-40B4-BE49-F238E27FC236}">
                <a16:creationId xmlns:a16="http://schemas.microsoft.com/office/drawing/2014/main" id="{8903A0FF-6700-7A49-83A7-F464E8C09584}"/>
              </a:ext>
            </a:extLst>
          </p:cNvPr>
          <p:cNvSpPr>
            <a:spLocks noGrp="1"/>
          </p:cNvSpPr>
          <p:nvPr>
            <p:ph type="sldNum" sz="quarter" idx="12"/>
          </p:nvPr>
        </p:nvSpPr>
        <p:spPr/>
        <p:txBody>
          <a:bodyPr/>
          <a:lstStyle/>
          <a:p>
            <a:fld id="{172855B8-4569-417D-AF52-D0F7148BCFF3}" type="slidenum">
              <a:rPr lang="en-US" smtClean="0"/>
              <a:t>62</a:t>
            </a:fld>
            <a:endParaRPr lang="en-US"/>
          </a:p>
        </p:txBody>
      </p:sp>
    </p:spTree>
    <p:extLst>
      <p:ext uri="{BB962C8B-B14F-4D97-AF65-F5344CB8AC3E}">
        <p14:creationId xmlns:p14="http://schemas.microsoft.com/office/powerpoint/2010/main" val="629010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468D-EB3C-DE4E-85AE-8D7455B5DC86}"/>
              </a:ext>
            </a:extLst>
          </p:cNvPr>
          <p:cNvSpPr>
            <a:spLocks noGrp="1"/>
          </p:cNvSpPr>
          <p:nvPr>
            <p:ph type="title"/>
          </p:nvPr>
        </p:nvSpPr>
        <p:spPr>
          <a:xfrm>
            <a:off x="881091" y="4479925"/>
            <a:ext cx="8048623" cy="2063461"/>
          </a:xfrm>
        </p:spPr>
        <p:txBody>
          <a:bodyPr>
            <a:normAutofit fontScale="90000"/>
          </a:bodyPr>
          <a:lstStyle/>
          <a:p>
            <a:pPr algn="ctr"/>
            <a:br>
              <a:rPr lang="en-US" sz="4875" b="1" dirty="0"/>
            </a:br>
            <a:br>
              <a:rPr lang="en-US" sz="4875" b="1" dirty="0"/>
            </a:br>
            <a:r>
              <a:rPr lang="en-US" sz="4875" b="1" dirty="0"/>
              <a:t>THANK YOU</a:t>
            </a:r>
            <a:br>
              <a:rPr lang="en-US" dirty="0"/>
            </a:br>
            <a:r>
              <a:rPr lang="en-US" dirty="0"/>
              <a:t>SOUNAK CHAKRABORTY</a:t>
            </a:r>
            <a:br>
              <a:rPr lang="en-US" dirty="0"/>
            </a:br>
            <a:r>
              <a:rPr lang="en-US" dirty="0">
                <a:hlinkClick r:id="rId2"/>
              </a:rPr>
              <a:t>CHAKRABORTYS@MISSOURI.EDU</a:t>
            </a:r>
            <a:r>
              <a:rPr lang="en-US" dirty="0"/>
              <a:t> </a:t>
            </a:r>
            <a:br>
              <a:rPr lang="en-US" dirty="0"/>
            </a:br>
            <a:r>
              <a:rPr lang="en-US" dirty="0">
                <a:hlinkClick r:id="rId3"/>
              </a:rPr>
              <a:t>http://faculty.missouri.edu/chakrabortys/</a:t>
            </a:r>
            <a:br>
              <a:rPr lang="en-US" dirty="0"/>
            </a:br>
            <a:br>
              <a:rPr lang="en-US" dirty="0"/>
            </a:br>
            <a:endParaRPr lang="en-US" dirty="0"/>
          </a:p>
        </p:txBody>
      </p:sp>
      <p:sp>
        <p:nvSpPr>
          <p:cNvPr id="3" name="Slide Number Placeholder 2">
            <a:extLst>
              <a:ext uri="{FF2B5EF4-FFF2-40B4-BE49-F238E27FC236}">
                <a16:creationId xmlns:a16="http://schemas.microsoft.com/office/drawing/2014/main" id="{AC16032A-2691-EC44-9B06-B5DB47E1B34F}"/>
              </a:ext>
            </a:extLst>
          </p:cNvPr>
          <p:cNvSpPr>
            <a:spLocks noGrp="1"/>
          </p:cNvSpPr>
          <p:nvPr>
            <p:ph type="sldNum" sz="quarter" idx="12"/>
          </p:nvPr>
        </p:nvSpPr>
        <p:spPr/>
        <p:txBody>
          <a:bodyPr/>
          <a:lstStyle/>
          <a:p>
            <a:fld id="{172855B8-4569-417D-AF52-D0F7148BCFF3}" type="slidenum">
              <a:rPr lang="en-US" smtClean="0"/>
              <a:t>63</a:t>
            </a:fld>
            <a:endParaRPr lang="en-US"/>
          </a:p>
        </p:txBody>
      </p:sp>
      <p:pic>
        <p:nvPicPr>
          <p:cNvPr id="5" name="Picture 4" descr="A drawing of a cartoon character&#10;&#10;Description automatically generated">
            <a:extLst>
              <a:ext uri="{FF2B5EF4-FFF2-40B4-BE49-F238E27FC236}">
                <a16:creationId xmlns:a16="http://schemas.microsoft.com/office/drawing/2014/main" id="{15B1FFCB-1CEA-C647-9624-58654201A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3318" y="228600"/>
            <a:ext cx="7154882" cy="4572000"/>
          </a:xfrm>
          <a:prstGeom prst="rect">
            <a:avLst/>
          </a:prstGeom>
        </p:spPr>
      </p:pic>
    </p:spTree>
    <p:extLst>
      <p:ext uri="{BB962C8B-B14F-4D97-AF65-F5344CB8AC3E}">
        <p14:creationId xmlns:p14="http://schemas.microsoft.com/office/powerpoint/2010/main" val="3028625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304802"/>
            <a:ext cx="9163050" cy="1142999"/>
          </a:xfrm>
          <a:noFill/>
        </p:spPr>
        <p:txBody>
          <a:bodyPr>
            <a:normAutofit/>
          </a:bodyPr>
          <a:lstStyle/>
          <a:p>
            <a:pPr algn="l"/>
            <a:r>
              <a:rPr lang="en-US" sz="2300" dirty="0">
                <a:solidFill>
                  <a:schemeClr val="tx1"/>
                </a:solidFill>
              </a:rPr>
              <a:t>Preemptive option</a:t>
            </a:r>
          </a:p>
        </p:txBody>
      </p:sp>
      <p:sp>
        <p:nvSpPr>
          <p:cNvPr id="3" name="Subtitle 2"/>
          <p:cNvSpPr>
            <a:spLocks noGrp="1"/>
          </p:cNvSpPr>
          <p:nvPr>
            <p:ph type="subTitle" idx="1"/>
          </p:nvPr>
        </p:nvSpPr>
        <p:spPr>
          <a:xfrm>
            <a:off x="495300" y="1447800"/>
            <a:ext cx="9163050" cy="4953000"/>
          </a:xfrm>
          <a:noFill/>
        </p:spPr>
        <p:txBody>
          <a:bodyPr>
            <a:normAutofit/>
          </a:bodyPr>
          <a:lstStyle/>
          <a:p>
            <a:pPr marL="342900" indent="-342900" algn="l">
              <a:buFont typeface="Arial" panose="020B0604020202020204" pitchFamily="34" charset="0"/>
              <a:buChar char="•"/>
            </a:pPr>
            <a:endParaRPr lang="en-US" sz="2100" dirty="0">
              <a:solidFill>
                <a:schemeClr val="tx1"/>
              </a:solidFill>
            </a:endParaRPr>
          </a:p>
          <a:p>
            <a:pPr algn="l"/>
            <a:r>
              <a:rPr lang="en-US" sz="1600" dirty="0">
                <a:solidFill>
                  <a:schemeClr val="tx1"/>
                </a:solidFill>
              </a:rPr>
              <a:t>      </a:t>
            </a:r>
          </a:p>
        </p:txBody>
      </p:sp>
      <p:sp>
        <p:nvSpPr>
          <p:cNvPr id="4" name="Slide Number Placeholder 3"/>
          <p:cNvSpPr>
            <a:spLocks noGrp="1"/>
          </p:cNvSpPr>
          <p:nvPr>
            <p:ph type="sldNum" sz="quarter" idx="12"/>
          </p:nvPr>
        </p:nvSpPr>
        <p:spPr/>
        <p:txBody>
          <a:bodyPr/>
          <a:lstStyle/>
          <a:p>
            <a:fld id="{172855B8-4569-417D-AF52-D0F7148BCFF3}" type="slidenum">
              <a:rPr lang="en-US" smtClean="0"/>
              <a:t>7</a:t>
            </a:fld>
            <a:endParaRPr lang="en-US"/>
          </a:p>
        </p:txBody>
      </p:sp>
      <p:pic>
        <p:nvPicPr>
          <p:cNvPr id="5" name="Picture 4">
            <a:extLst>
              <a:ext uri="{FF2B5EF4-FFF2-40B4-BE49-F238E27FC236}">
                <a16:creationId xmlns:a16="http://schemas.microsoft.com/office/drawing/2014/main" id="{A2BE98B7-5F63-5A40-B5E2-371D15416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4207" y="1600200"/>
            <a:ext cx="5746493" cy="4281200"/>
          </a:xfrm>
          <a:prstGeom prst="rect">
            <a:avLst/>
          </a:prstGeom>
        </p:spPr>
      </p:pic>
      <p:sp>
        <p:nvSpPr>
          <p:cNvPr id="6" name="TextBox 5">
            <a:extLst>
              <a:ext uri="{FF2B5EF4-FFF2-40B4-BE49-F238E27FC236}">
                <a16:creationId xmlns:a16="http://schemas.microsoft.com/office/drawing/2014/main" id="{AEB9C6F7-ECC7-7541-B8AA-1899445A2510}"/>
              </a:ext>
            </a:extLst>
          </p:cNvPr>
          <p:cNvSpPr txBox="1"/>
          <p:nvPr/>
        </p:nvSpPr>
        <p:spPr>
          <a:xfrm>
            <a:off x="609600" y="1600200"/>
            <a:ext cx="28956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Select “On” as shown in the picture to enable </a:t>
            </a:r>
            <a:r>
              <a:rPr lang="en-US" dirty="0" err="1"/>
              <a:t>preemptibility</a:t>
            </a:r>
            <a:r>
              <a:rPr lang="en-US" dirty="0"/>
              <a:t> of the VM.</a:t>
            </a:r>
          </a:p>
          <a:p>
            <a:pPr marL="285750" indent="-285750">
              <a:buFont typeface="Arial" panose="020B0604020202020204" pitchFamily="34" charset="0"/>
              <a:buChar char="•"/>
            </a:pPr>
            <a:r>
              <a:rPr lang="en-US" dirty="0"/>
              <a:t>Click Create.</a:t>
            </a:r>
          </a:p>
        </p:txBody>
      </p:sp>
    </p:spTree>
    <p:extLst>
      <p:ext uri="{BB962C8B-B14F-4D97-AF65-F5344CB8AC3E}">
        <p14:creationId xmlns:p14="http://schemas.microsoft.com/office/powerpoint/2010/main" val="2427302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187038"/>
            <a:ext cx="9163050" cy="1142999"/>
          </a:xfrm>
          <a:noFill/>
        </p:spPr>
        <p:txBody>
          <a:bodyPr>
            <a:normAutofit/>
          </a:bodyPr>
          <a:lstStyle/>
          <a:p>
            <a:pPr algn="l"/>
            <a:r>
              <a:rPr lang="en-US" sz="2300" dirty="0">
                <a:solidFill>
                  <a:schemeClr val="tx1"/>
                </a:solidFill>
              </a:rPr>
              <a:t>Your virtual machine</a:t>
            </a:r>
          </a:p>
        </p:txBody>
      </p:sp>
      <p:sp>
        <p:nvSpPr>
          <p:cNvPr id="3" name="Subtitle 2"/>
          <p:cNvSpPr>
            <a:spLocks noGrp="1"/>
          </p:cNvSpPr>
          <p:nvPr>
            <p:ph type="subTitle" idx="1"/>
          </p:nvPr>
        </p:nvSpPr>
        <p:spPr>
          <a:xfrm>
            <a:off x="495300" y="1330037"/>
            <a:ext cx="9163050" cy="5070763"/>
          </a:xfrm>
          <a:noFill/>
        </p:spPr>
        <p:txBody>
          <a:bodyPr>
            <a:normAutofit/>
          </a:bodyPr>
          <a:lstStyle/>
          <a:p>
            <a:pPr marL="285750" indent="-285750" algn="l">
              <a:buFont typeface="Arial" panose="020B0604020202020204" pitchFamily="34" charset="0"/>
              <a:buChar char="•"/>
            </a:pPr>
            <a:r>
              <a:rPr lang="en-US" sz="1600" dirty="0">
                <a:solidFill>
                  <a:schemeClr val="tx1"/>
                </a:solidFill>
              </a:rPr>
              <a:t>You have now created a virtual machine.</a:t>
            </a:r>
          </a:p>
          <a:p>
            <a:pPr marL="285750" indent="-285750" algn="l">
              <a:buFont typeface="Arial" panose="020B0604020202020204" pitchFamily="34" charset="0"/>
              <a:buChar char="•"/>
            </a:pPr>
            <a:r>
              <a:rPr lang="en-US" sz="1600" dirty="0">
                <a:solidFill>
                  <a:schemeClr val="tx1"/>
                </a:solidFill>
              </a:rPr>
              <a:t>Now you will install necessary packages/</a:t>
            </a:r>
            <a:r>
              <a:rPr lang="en-US" sz="1600" dirty="0" err="1">
                <a:solidFill>
                  <a:schemeClr val="tx1"/>
                </a:solidFill>
              </a:rPr>
              <a:t>softwares</a:t>
            </a:r>
            <a:r>
              <a:rPr lang="en-US" sz="1600" dirty="0">
                <a:solidFill>
                  <a:schemeClr val="tx1"/>
                </a:solidFill>
              </a:rPr>
              <a:t> in your </a:t>
            </a:r>
            <a:r>
              <a:rPr lang="en-US" sz="1600" dirty="0" err="1">
                <a:solidFill>
                  <a:schemeClr val="tx1"/>
                </a:solidFill>
              </a:rPr>
              <a:t>vm</a:t>
            </a:r>
            <a:r>
              <a:rPr lang="en-US" sz="1600" dirty="0">
                <a:solidFill>
                  <a:schemeClr val="tx1"/>
                </a:solidFill>
              </a:rPr>
              <a:t>.</a:t>
            </a:r>
          </a:p>
          <a:p>
            <a:pPr marL="285750" indent="-285750" algn="l">
              <a:buFont typeface="Arial" panose="020B0604020202020204" pitchFamily="34" charset="0"/>
              <a:buChar char="•"/>
            </a:pPr>
            <a:r>
              <a:rPr lang="en-US" sz="1600" dirty="0">
                <a:solidFill>
                  <a:schemeClr val="tx1"/>
                </a:solidFill>
              </a:rPr>
              <a:t>Click on Open in browser window under SSH tab.   </a:t>
            </a:r>
          </a:p>
          <a:p>
            <a:pPr marL="285750" indent="-285750" algn="l">
              <a:buFont typeface="Arial" panose="020B0604020202020204" pitchFamily="34" charset="0"/>
              <a:buChar char="•"/>
            </a:pPr>
            <a:r>
              <a:rPr lang="en-US" sz="1600" dirty="0">
                <a:solidFill>
                  <a:schemeClr val="tx1"/>
                </a:solidFill>
              </a:rPr>
              <a:t>Click on Open in browser window.   </a:t>
            </a:r>
          </a:p>
        </p:txBody>
      </p:sp>
      <p:sp>
        <p:nvSpPr>
          <p:cNvPr id="4" name="Slide Number Placeholder 3"/>
          <p:cNvSpPr>
            <a:spLocks noGrp="1"/>
          </p:cNvSpPr>
          <p:nvPr>
            <p:ph type="sldNum" sz="quarter" idx="12"/>
          </p:nvPr>
        </p:nvSpPr>
        <p:spPr/>
        <p:txBody>
          <a:bodyPr/>
          <a:lstStyle/>
          <a:p>
            <a:fld id="{172855B8-4569-417D-AF52-D0F7148BCFF3}" type="slidenum">
              <a:rPr lang="en-US" smtClean="0"/>
              <a:t>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518" y="2826326"/>
            <a:ext cx="7186613" cy="2785607"/>
          </a:xfrm>
          <a:prstGeom prst="rect">
            <a:avLst/>
          </a:prstGeom>
        </p:spPr>
      </p:pic>
    </p:spTree>
    <p:extLst>
      <p:ext uri="{BB962C8B-B14F-4D97-AF65-F5344CB8AC3E}">
        <p14:creationId xmlns:p14="http://schemas.microsoft.com/office/powerpoint/2010/main" val="430754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FFF81-BD34-0742-9777-D94AE1DAF060}"/>
              </a:ext>
            </a:extLst>
          </p:cNvPr>
          <p:cNvSpPr>
            <a:spLocks noGrp="1"/>
          </p:cNvSpPr>
          <p:nvPr>
            <p:ph type="title"/>
          </p:nvPr>
        </p:nvSpPr>
        <p:spPr>
          <a:xfrm>
            <a:off x="886544" y="406249"/>
            <a:ext cx="8137429" cy="699382"/>
          </a:xfrm>
        </p:spPr>
        <p:txBody>
          <a:bodyPr>
            <a:normAutofit fontScale="90000"/>
          </a:bodyPr>
          <a:lstStyle/>
          <a:p>
            <a:r>
              <a:rPr lang="en-US" dirty="0">
                <a:effectLst/>
              </a:rPr>
              <a:t>Compute Engine infrastructure </a:t>
            </a:r>
            <a:br>
              <a:rPr lang="en-US" dirty="0">
                <a:effectLst/>
              </a:rPr>
            </a:br>
            <a:endParaRPr lang="en-US" dirty="0"/>
          </a:p>
        </p:txBody>
      </p:sp>
      <p:sp>
        <p:nvSpPr>
          <p:cNvPr id="3" name="Content Placeholder 2">
            <a:extLst>
              <a:ext uri="{FF2B5EF4-FFF2-40B4-BE49-F238E27FC236}">
                <a16:creationId xmlns:a16="http://schemas.microsoft.com/office/drawing/2014/main" id="{413300B3-FCF2-6949-AE22-F2F0EF42A030}"/>
              </a:ext>
            </a:extLst>
          </p:cNvPr>
          <p:cNvSpPr>
            <a:spLocks noGrp="1"/>
          </p:cNvSpPr>
          <p:nvPr>
            <p:ph idx="1"/>
          </p:nvPr>
        </p:nvSpPr>
        <p:spPr>
          <a:xfrm>
            <a:off x="886545" y="1173163"/>
            <a:ext cx="8137428" cy="5187660"/>
          </a:xfrm>
        </p:spPr>
        <p:txBody>
          <a:bodyPr>
            <a:normAutofit lnSpcReduction="10000"/>
          </a:bodyPr>
          <a:lstStyle/>
          <a:p>
            <a:r>
              <a:rPr lang="en-US" dirty="0"/>
              <a:t>You create your virtual machine based on your project need</a:t>
            </a:r>
          </a:p>
          <a:p>
            <a:r>
              <a:rPr lang="en-US" dirty="0">
                <a:effectLst/>
              </a:rPr>
              <a:t>General purpose (E2, N1, N2, N2D) machines provide a good balance of price and performance</a:t>
            </a:r>
          </a:p>
          <a:p>
            <a:r>
              <a:rPr lang="en-US" dirty="0">
                <a:effectLst/>
              </a:rPr>
              <a:t>Compute optimized (C2) machines offer high-end vCPU performance for compute-intensive workloads</a:t>
            </a:r>
          </a:p>
          <a:p>
            <a:r>
              <a:rPr lang="en-US" dirty="0">
                <a:effectLst/>
              </a:rPr>
              <a:t>Memory optimized (M2) machines offer the highest memory and are great for in-memory databases</a:t>
            </a:r>
          </a:p>
          <a:p>
            <a:r>
              <a:rPr lang="en-US" dirty="0">
                <a:effectLst/>
              </a:rPr>
              <a:t>Accelerator optimized (A2) machines are based on the A100 GPU, for very demanding applications</a:t>
            </a:r>
          </a:p>
          <a:p>
            <a:r>
              <a:rPr lang="en-US" dirty="0">
                <a:effectLst/>
              </a:rPr>
              <a:t>The cost goes up when you create more powerful machine architecture </a:t>
            </a:r>
          </a:p>
          <a:p>
            <a:r>
              <a:rPr lang="en-US" dirty="0">
                <a:effectLst/>
              </a:rPr>
              <a:t>GPUs can be added to accelerate computationally intensive workloads like machine learning, simulation, and virtual workstation applications. Add or remove GPUs to a VM when your workload changes and pay for GPU resources only while you are using them.</a:t>
            </a:r>
          </a:p>
          <a:p>
            <a:r>
              <a:rPr lang="en-US" dirty="0">
                <a:effectLst/>
              </a:rPr>
              <a:t>Google bills in second-level increments. You pay only for the compute time that you use.</a:t>
            </a:r>
          </a:p>
          <a:p>
            <a:endParaRPr lang="en-US" dirty="0"/>
          </a:p>
        </p:txBody>
      </p:sp>
      <p:sp>
        <p:nvSpPr>
          <p:cNvPr id="4" name="Slide Number Placeholder 3">
            <a:extLst>
              <a:ext uri="{FF2B5EF4-FFF2-40B4-BE49-F238E27FC236}">
                <a16:creationId xmlns:a16="http://schemas.microsoft.com/office/drawing/2014/main" id="{1EB34F49-9E77-6047-ACC7-F59B0A46F90A}"/>
              </a:ext>
            </a:extLst>
          </p:cNvPr>
          <p:cNvSpPr>
            <a:spLocks noGrp="1"/>
          </p:cNvSpPr>
          <p:nvPr>
            <p:ph type="sldNum" sz="quarter" idx="12"/>
          </p:nvPr>
        </p:nvSpPr>
        <p:spPr/>
        <p:txBody>
          <a:bodyPr/>
          <a:lstStyle/>
          <a:p>
            <a:fld id="{172855B8-4569-417D-AF52-D0F7148BCFF3}" type="slidenum">
              <a:rPr lang="en-US" smtClean="0"/>
              <a:t>9</a:t>
            </a:fld>
            <a:endParaRPr lang="en-US"/>
          </a:p>
        </p:txBody>
      </p:sp>
    </p:spTree>
    <p:extLst>
      <p:ext uri="{BB962C8B-B14F-4D97-AF65-F5344CB8AC3E}">
        <p14:creationId xmlns:p14="http://schemas.microsoft.com/office/powerpoint/2010/main" val="20139411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2136</TotalTime>
  <Words>3833</Words>
  <Application>Microsoft Macintosh PowerPoint</Application>
  <PresentationFormat>A4 Paper (210x297 mm)</PresentationFormat>
  <Paragraphs>423</Paragraphs>
  <Slides>63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Century Gothic</vt:lpstr>
      <vt:lpstr>Mesh</vt:lpstr>
      <vt:lpstr>Introduction to Cloud Computing with R in Google Cloud and Amazon Web Services  Session 3: Running R in Google Cloud Platform  </vt:lpstr>
      <vt:lpstr>What we will learn in this session ?</vt:lpstr>
      <vt:lpstr>Lets begin</vt:lpstr>
      <vt:lpstr>Chose a computer/virtual machine (vm)</vt:lpstr>
      <vt:lpstr>Chose a computer/virtual machine (vm)</vt:lpstr>
      <vt:lpstr>Preemptive option</vt:lpstr>
      <vt:lpstr>Preemptive option</vt:lpstr>
      <vt:lpstr>Your virtual machine</vt:lpstr>
      <vt:lpstr>Compute Engine infrastructure  </vt:lpstr>
      <vt:lpstr>Installing r in your vm</vt:lpstr>
      <vt:lpstr>Run your R script in Google cloud vm</vt:lpstr>
      <vt:lpstr>Installing R packages </vt:lpstr>
      <vt:lpstr>Stopping the vm</vt:lpstr>
      <vt:lpstr>Billing Details</vt:lpstr>
      <vt:lpstr>Lets Create another vm and install a higher version of r</vt:lpstr>
      <vt:lpstr>Example running r which access a dataset file</vt:lpstr>
      <vt:lpstr>Example running r which access a dataset file</vt:lpstr>
      <vt:lpstr>Downloading files from cloud</vt:lpstr>
      <vt:lpstr>Try to Create a third mega Virtual Machine</vt:lpstr>
      <vt:lpstr>example: fitting lasso</vt:lpstr>
      <vt:lpstr>Some linux commands</vt:lpstr>
      <vt:lpstr>Parallel computation using multiple cpu cores in google cloud</vt:lpstr>
      <vt:lpstr>Processors (CPUs) and Cores </vt:lpstr>
      <vt:lpstr>When to parallelize ?</vt:lpstr>
      <vt:lpstr>How to parallelize easily</vt:lpstr>
      <vt:lpstr>Parallelize using: mclapply </vt:lpstr>
      <vt:lpstr>Parallelize using: mclapply: example</vt:lpstr>
      <vt:lpstr>Parallelize using: mclapply: another example</vt:lpstr>
      <vt:lpstr>Parallelize using: mclapply: another example</vt:lpstr>
      <vt:lpstr>Parallelize using: mclapply: another example</vt:lpstr>
      <vt:lpstr>Parallelize for loop </vt:lpstr>
      <vt:lpstr>Parallelize for loop </vt:lpstr>
      <vt:lpstr>Benefits of Parallelizing the for loop </vt:lpstr>
      <vt:lpstr>Benefits of Parallelizing the for loop </vt:lpstr>
      <vt:lpstr>about parallel computing </vt:lpstr>
      <vt:lpstr>Running Rstudio in google compute engine</vt:lpstr>
      <vt:lpstr>Setting up rstudio in google cloud</vt:lpstr>
      <vt:lpstr>Setting up rstudio in google cloud</vt:lpstr>
      <vt:lpstr>Setting up rstudio in google cloud</vt:lpstr>
      <vt:lpstr>Setting up rstudio in google cloud</vt:lpstr>
      <vt:lpstr>Setting up rstudio in google cloud</vt:lpstr>
      <vt:lpstr>Setting up rstudio in google cloud</vt:lpstr>
      <vt:lpstr>Setting up rstudio in google cloud</vt:lpstr>
      <vt:lpstr>Setting up rstudio in google cloud</vt:lpstr>
      <vt:lpstr>Setting up rstudio in google cloud</vt:lpstr>
      <vt:lpstr>Setting up rstudio in google cloud</vt:lpstr>
      <vt:lpstr>Setting up rstudio in google cloud</vt:lpstr>
      <vt:lpstr>Setting up rstudio in google cloud</vt:lpstr>
      <vt:lpstr>Running code in rstudio in google cloud</vt:lpstr>
      <vt:lpstr>Running code in rstudio in google cloud</vt:lpstr>
      <vt:lpstr>Running rstudio in google cloud</vt:lpstr>
      <vt:lpstr>Changing password of rstudio server in google cloud</vt:lpstr>
      <vt:lpstr>Changing password of rstudio server in google cloud</vt:lpstr>
      <vt:lpstr>Quitting R studio</vt:lpstr>
      <vt:lpstr>Click on the deployment manager to see all rstudio servers you have created</vt:lpstr>
      <vt:lpstr>Go back to google compute engine and stop the rstudio vm</vt:lpstr>
      <vt:lpstr>How to reuse the created Rstudio vm</vt:lpstr>
      <vt:lpstr>How to reuse the created Rstudio vm</vt:lpstr>
      <vt:lpstr>How to reuse the created Rstudio vm</vt:lpstr>
      <vt:lpstr>How to reuse the created Rstudio vm</vt:lpstr>
      <vt:lpstr>How to reuse the created Rstudio vm</vt:lpstr>
      <vt:lpstr>What did we learn ?</vt:lpstr>
      <vt:lpstr>  THANK YOU SOUNAK CHAKRABORTY CHAKRABORTYS@MISSOURI.EDU  http://faculty.missouri.edu/chakrabortys/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 Computing with R in Google Cloud and Amazon Web Services  Session 3: Running R in Google Cloud Platform  </dc:title>
  <dc:creator>Chakraborty, Sounak</dc:creator>
  <cp:lastModifiedBy>Jon Zimmerman</cp:lastModifiedBy>
  <cp:revision>12</cp:revision>
  <cp:lastPrinted>2020-09-18T17:48:21Z</cp:lastPrinted>
  <dcterms:created xsi:type="dcterms:W3CDTF">2020-09-16T02:56:58Z</dcterms:created>
  <dcterms:modified xsi:type="dcterms:W3CDTF">2020-09-30T19:22:55Z</dcterms:modified>
</cp:coreProperties>
</file>